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6.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07" r:id="rId1"/>
    <p:sldMasterId id="2147483708" r:id="rId2"/>
    <p:sldMasterId id="2147483709" r:id="rId3"/>
    <p:sldMasterId id="2147483710" r:id="rId4"/>
    <p:sldMasterId id="2147483711" r:id="rId5"/>
    <p:sldMasterId id="2147483712" r:id="rId6"/>
    <p:sldMasterId id="2147483713" r:id="rId7"/>
  </p:sldMasterIdLst>
  <p:notesMasterIdLst>
    <p:notesMasterId r:id="rId43"/>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Lst>
  <p:sldSz cx="9144000" cy="5143500" type="screen16x9"/>
  <p:notesSz cx="6858000" cy="9144000"/>
  <p:embeddedFontLst>
    <p:embeddedFont>
      <p:font typeface="Calibri" panose="020F0502020204030204" pitchFamily="34" charset="0"/>
      <p:regular r:id="rId44"/>
      <p:bold r:id="rId45"/>
      <p:italic r:id="rId46"/>
      <p:boldItalic r:id="rId4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Dmytro Sholomko"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3333" autoAdjust="0"/>
  </p:normalViewPr>
  <p:slideViewPr>
    <p:cSldViewPr snapToGrid="0" snapToObjects="1">
      <p:cViewPr varScale="1">
        <p:scale>
          <a:sx n="112" d="100"/>
          <a:sy n="112" d="100"/>
        </p:scale>
        <p:origin x="1554" y="84"/>
      </p:cViewPr>
      <p:guideLst>
        <p:guide orient="horz" pos="162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font" Target="fonts/font4.fntdata"/><Relationship Id="rId50"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font" Target="fonts/font3.fntdata"/><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slide" Target="slides/slide34.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font" Target="fonts/font2.fntdata"/><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presProps" Target="pres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font" Target="fonts/font1.fntdata"/><Relationship Id="rId52"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notesMaster" Target="notesMasters/notesMaster1.xml"/><Relationship Id="rId48" Type="http://schemas.openxmlformats.org/officeDocument/2006/relationships/commentAuthors" Target="commentAuthors.xml"/><Relationship Id="rId8" Type="http://schemas.openxmlformats.org/officeDocument/2006/relationships/slide" Target="slides/slide1.xml"/><Relationship Id="rId51" Type="http://schemas.openxmlformats.org/officeDocument/2006/relationships/theme" Target="theme/theme1.xml"/></Relationships>
</file>

<file path=ppt/comments/comment1.xml><?xml version="1.0" encoding="utf-8"?>
<p:cmLst xmlns:a="http://schemas.openxmlformats.org/drawingml/2006/main" xmlns:r="http://schemas.openxmlformats.org/officeDocument/2006/relationships" xmlns:p="http://schemas.openxmlformats.org/presentationml/2006/main">
  <p:cm authorId="0" idx="1">
    <p:pos x="6000" y="0"/>
    <p:text>тут бы какую-то нашу статистику, особенно по ритейлу, привести</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100" b="0" i="0" u="none" strike="noStrike" cap="none">
                <a:solidFill>
                  <a:schemeClr val="dk1"/>
                </a:solidFill>
                <a:latin typeface="Arial"/>
                <a:ea typeface="Arial"/>
                <a:cs typeface="Arial"/>
                <a:sym typeface="Arial"/>
              </a:defRPr>
            </a:lvl2pPr>
            <a:lvl3pPr marL="914400" marR="0" lvl="2" indent="0" algn="l" rtl="0">
              <a:spcBef>
                <a:spcPts val="0"/>
              </a:spcBef>
              <a:buNone/>
              <a:defRPr sz="1100" b="0" i="0" u="none" strike="noStrike" cap="none">
                <a:solidFill>
                  <a:schemeClr val="dk1"/>
                </a:solidFill>
                <a:latin typeface="Arial"/>
                <a:ea typeface="Arial"/>
                <a:cs typeface="Arial"/>
                <a:sym typeface="Arial"/>
              </a:defRPr>
            </a:lvl3pPr>
            <a:lvl4pPr marL="1371600" marR="0" lvl="3" indent="0" algn="l" rtl="0">
              <a:spcBef>
                <a:spcPts val="0"/>
              </a:spcBef>
              <a:buNone/>
              <a:defRPr sz="1100" b="0" i="0" u="none" strike="noStrike" cap="none">
                <a:solidFill>
                  <a:schemeClr val="dk1"/>
                </a:solidFill>
                <a:latin typeface="Arial"/>
                <a:ea typeface="Arial"/>
                <a:cs typeface="Arial"/>
                <a:sym typeface="Arial"/>
              </a:defRPr>
            </a:lvl4pPr>
            <a:lvl5pPr marL="1828800" marR="0" lvl="4" indent="0" algn="l" rtl="0">
              <a:spcBef>
                <a:spcPts val="0"/>
              </a:spcBef>
              <a:buNone/>
              <a:defRPr sz="1100" b="0" i="0" u="none" strike="noStrike" cap="none">
                <a:solidFill>
                  <a:schemeClr val="dk1"/>
                </a:solidFill>
                <a:latin typeface="Arial"/>
                <a:ea typeface="Arial"/>
                <a:cs typeface="Arial"/>
                <a:sym typeface="Arial"/>
              </a:defRPr>
            </a:lvl5pPr>
            <a:lvl6pPr marL="2286000" marR="0" lvl="5" indent="0" algn="l" rtl="0">
              <a:spcBef>
                <a:spcPts val="0"/>
              </a:spcBef>
              <a:buNone/>
              <a:defRPr sz="1100" b="0" i="0" u="none" strike="noStrike" cap="none">
                <a:solidFill>
                  <a:schemeClr val="dk1"/>
                </a:solidFill>
                <a:latin typeface="Arial"/>
                <a:ea typeface="Arial"/>
                <a:cs typeface="Arial"/>
                <a:sym typeface="Arial"/>
              </a:defRPr>
            </a:lvl6pPr>
            <a:lvl7pPr marL="2743200" marR="0" lvl="6" indent="0" algn="l" rtl="0">
              <a:spcBef>
                <a:spcPts val="0"/>
              </a:spcBef>
              <a:buNone/>
              <a:defRPr sz="1100" b="0" i="0" u="none" strike="noStrike" cap="none">
                <a:solidFill>
                  <a:schemeClr val="dk1"/>
                </a:solidFill>
                <a:latin typeface="Arial"/>
                <a:ea typeface="Arial"/>
                <a:cs typeface="Arial"/>
                <a:sym typeface="Arial"/>
              </a:defRPr>
            </a:lvl7pPr>
            <a:lvl8pPr marL="3200400" marR="0" lvl="7" indent="0" algn="l" rtl="0">
              <a:spcBef>
                <a:spcPts val="0"/>
              </a:spcBef>
              <a:buNone/>
              <a:defRPr sz="1100" b="0" i="0" u="none" strike="noStrike" cap="none">
                <a:solidFill>
                  <a:schemeClr val="dk1"/>
                </a:solidFill>
                <a:latin typeface="Arial"/>
                <a:ea typeface="Arial"/>
                <a:cs typeface="Arial"/>
                <a:sym typeface="Arial"/>
              </a:defRPr>
            </a:lvl8pPr>
            <a:lvl9pPr marL="3657600" marR="0" lvl="8" indent="0" algn="l" rtl="0">
              <a:spcBef>
                <a:spcPts val="0"/>
              </a:spcBef>
              <a:buNone/>
              <a:defRPr sz="11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4249821789"/>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8" Type="http://schemas.openxmlformats.org/officeDocument/2006/relationships/hyperlink" Target="http://edition.cnn.com/2012/05/06/opinion/diamandis-abundance-innovation/" TargetMode="External"/><Relationship Id="rId3" Type="http://schemas.openxmlformats.org/officeDocument/2006/relationships/hyperlink" Target="http://scitation.aip.org/content/aip/magazine/physicstoday/news/10.1063/PT.5.5030" TargetMode="External"/><Relationship Id="rId7" Type="http://schemas.openxmlformats.org/officeDocument/2006/relationships/hyperlink" Target="http://www.forbes.com/sites/stevenbertoni/2014/12/08/oscar-health-using-misfit-wearables-to-reward-fit-customers/" TargetMode="External"/><Relationship Id="rId2" Type="http://schemas.openxmlformats.org/officeDocument/2006/relationships/slide" Target="../slides/slide10.xml"/><Relationship Id="rId1" Type="http://schemas.openxmlformats.org/officeDocument/2006/relationships/notesMaster" Target="../notesMasters/notesMaster1.xml"/><Relationship Id="rId6" Type="http://schemas.openxmlformats.org/officeDocument/2006/relationships/hyperlink" Target="http://www.thevitalitygroup.com/john-hancock-enters-exclusive-partnership-with-vitality/" TargetMode="External"/><Relationship Id="rId5" Type="http://schemas.openxmlformats.org/officeDocument/2006/relationships/hyperlink" Target="http://www.etreatmd.com/" TargetMode="External"/><Relationship Id="rId4" Type="http://schemas.openxmlformats.org/officeDocument/2006/relationships/hyperlink" Target="http://mentalfloss.com/article/61780/10-crazy-things-your-smartphone-could-do"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thenextweb.com/mobile/2014/04/01/flurry-android-ios-users-spend-32-app-time-playing-games-17-facebook-14-browser/#gref"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thenextweb.com/mobile/2014/04/01/flurry-android-ios-users-spend-32-app-time-playing-games-17-facebook-14-browser/#gref"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reklamonstr.com/archives/23429"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reklamonstr.com/archives/23429" TargetMode="External"/><Relationship Id="rId2" Type="http://schemas.openxmlformats.org/officeDocument/2006/relationships/slide" Target="../slides/slide18.xml"/><Relationship Id="rId1" Type="http://schemas.openxmlformats.org/officeDocument/2006/relationships/notesMaster" Target="../notesMasters/notesMaster1.xml"/><Relationship Id="rId4" Type="http://schemas.openxmlformats.org/officeDocument/2006/relationships/hyperlink" Target="http://reklamonstr.com/archives/22615" TargetMode="Externa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www.coupofy.com/blog/mobile-commerce-growing-300-faster-than-ecommerce-infographic" TargetMode="External"/><Relationship Id="rId7" Type="http://schemas.openxmlformats.org/officeDocument/2006/relationships/hyperlink" Target="http://www.criteo.com/resources/mobile-commerce-q1-2015/" TargetMode="External"/><Relationship Id="rId2" Type="http://schemas.openxmlformats.org/officeDocument/2006/relationships/slide" Target="../slides/slide19.xml"/><Relationship Id="rId1" Type="http://schemas.openxmlformats.org/officeDocument/2006/relationships/notesMaster" Target="../notesMasters/notesMaster1.xml"/><Relationship Id="rId6" Type="http://schemas.openxmlformats.org/officeDocument/2006/relationships/hyperlink" Target="https://www.paypalobjects.com/webstatic/en_US/mktg/pages/stories/pdf/paypal_mobile_global_snapshot_2015_2.pdf" TargetMode="External"/><Relationship Id="rId5" Type="http://schemas.openxmlformats.org/officeDocument/2006/relationships/hyperlink" Target="https://www.twenga-solutions.com/en/insights/m-commerce-europe-2015/" TargetMode="External"/><Relationship Id="rId4" Type="http://schemas.openxmlformats.org/officeDocument/2006/relationships/hyperlink" Target="http://www.imrg.org/index.php?catalog=1221" TargetMode="Externa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earchengineland.com/google-82-percent-of-super-bowl-ad-searches-happened-on-mobile-up-from-70-percent-242050#.VrkbHyD81cY.twitter"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thinkwithgoogle.com/articles/how-micromoments-are-changing-rules.html" TargetMode="External"/><Relationship Id="rId2" Type="http://schemas.openxmlformats.org/officeDocument/2006/relationships/slide" Target="../slides/slide23.xml"/><Relationship Id="rId1" Type="http://schemas.openxmlformats.org/officeDocument/2006/relationships/notesMaster" Target="../notesMasters/notesMaster1.xml"/><Relationship Id="rId6" Type="http://schemas.openxmlformats.org/officeDocument/2006/relationships/hyperlink" Target="https://www.thinkwithgoogle.com/articles/i-want-to-buy-moments.html" TargetMode="External"/><Relationship Id="rId5" Type="http://schemas.openxmlformats.org/officeDocument/2006/relationships/hyperlink" Target="https://www.thinkwithgoogle.com/articles/i-want-to-do-micro-moments.html" TargetMode="External"/><Relationship Id="rId4" Type="http://schemas.openxmlformats.org/officeDocument/2006/relationships/hyperlink" Target="https://www.thinkwithgoogle.com/articles/i-want-to-go-micro-moments.html" TargetMode="Externa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docs.google.com/a/google.com/document/d/1Q_f81kGaMDYJ9qrO9PdfDZK732uLlyV012ZuTK7TcKM/pub" TargetMode="External"/><Relationship Id="rId7" Type="http://schemas.openxmlformats.org/officeDocument/2006/relationships/hyperlink" Target="http://gs.statcounter.com/#all-browser-ww-monthly-201506-201506-bar" TargetMode="External"/><Relationship Id="rId2" Type="http://schemas.openxmlformats.org/officeDocument/2006/relationships/slide" Target="../slides/slide25.xml"/><Relationship Id="rId1" Type="http://schemas.openxmlformats.org/officeDocument/2006/relationships/notesMaster" Target="../notesMasters/notesMaster1.xml"/><Relationship Id="rId6" Type="http://schemas.openxmlformats.org/officeDocument/2006/relationships/hyperlink" Target="http://www.matrudev.com/post/avoid-android-tricks/" TargetMode="External"/><Relationship Id="rId5" Type="http://schemas.openxmlformats.org/officeDocument/2006/relationships/hyperlink" Target="https://www.youtube.com/yt/press/en-GB/statistics.html" TargetMode="External"/><Relationship Id="rId4" Type="http://schemas.openxmlformats.org/officeDocument/2006/relationships/hyperlink" Target="http://www.adweek.com/socialtimes/most-used-smartphone-apps/489183" TargetMode="Externa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docs.google.com/a/google.com/document/d/1sNy8erqZNBKCdkFaH9_t6b47NoLuOfkdOSwqq5vwbe4/pub" TargetMode="External"/><Relationship Id="rId2" Type="http://schemas.openxmlformats.org/officeDocument/2006/relationships/slide" Target="../slides/slide26.xml"/><Relationship Id="rId1" Type="http://schemas.openxmlformats.org/officeDocument/2006/relationships/notesMaster" Target="../notesMasters/notesMaster1.xml"/><Relationship Id="rId4" Type="http://schemas.openxmlformats.org/officeDocument/2006/relationships/hyperlink" Target="https://docs.google.com/a/google.com/document/d/10fCJRfCeaV_gC2D6qigLOVwfjCPvvRcmOCAdTKxJbcE/pub" TargetMode="Externa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youtube.com/yt/press/en-GB/statistics.html" TargetMode="External"/><Relationship Id="rId2" Type="http://schemas.openxmlformats.org/officeDocument/2006/relationships/slide" Target="../slides/slide27.xml"/><Relationship Id="rId1" Type="http://schemas.openxmlformats.org/officeDocument/2006/relationships/notesMaster" Target="../notesMasters/notesMaster1.xml"/><Relationship Id="rId5" Type="http://schemas.openxmlformats.org/officeDocument/2006/relationships/hyperlink" Target="https://www.thinkwithgoogle.com/experiments/mobile-video-advertising-making-unskippable-ads.html" TargetMode="External"/><Relationship Id="rId4" Type="http://schemas.openxmlformats.org/officeDocument/2006/relationships/hyperlink" Target="http://www.cisco.com/c/en/us/solutions/collateral/service-provider/visual-networking-index-vni/mobile-white-paper-c11-520862.html" TargetMode="Externa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youtube.com/yt/press/en-GB/statistics.html" TargetMode="External"/><Relationship Id="rId2" Type="http://schemas.openxmlformats.org/officeDocument/2006/relationships/slide" Target="../slides/slide28.xml"/><Relationship Id="rId1" Type="http://schemas.openxmlformats.org/officeDocument/2006/relationships/notesMaster" Target="../notesMasters/notesMaster1.xml"/><Relationship Id="rId5" Type="http://schemas.openxmlformats.org/officeDocument/2006/relationships/hyperlink" Target="https://www.thinkwithgoogle.com/experiments/mobile-video-advertising-making-unskippable-ads.html" TargetMode="External"/><Relationship Id="rId4" Type="http://schemas.openxmlformats.org/officeDocument/2006/relationships/hyperlink" Target="http://www.cisco.com/c/en/us/solutions/collateral/service-provider/visual-networking-index-vni/mobile-white-paper-c11-520862.html" TargetMode="Externa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youtube.com/yt/press/en-GB/statistics.html" TargetMode="External"/><Relationship Id="rId2" Type="http://schemas.openxmlformats.org/officeDocument/2006/relationships/slide" Target="../slides/slide29.xml"/><Relationship Id="rId1" Type="http://schemas.openxmlformats.org/officeDocument/2006/relationships/notesMaster" Target="../notesMasters/notesMaster1.xml"/><Relationship Id="rId5" Type="http://schemas.openxmlformats.org/officeDocument/2006/relationships/hyperlink" Target="https://www.thinkwithgoogle.com/experiments/mobile-video-advertising-making-unskippable-ads.html" TargetMode="External"/><Relationship Id="rId4" Type="http://schemas.openxmlformats.org/officeDocument/2006/relationships/hyperlink" Target="http://www.cisco.com/c/en/us/solutions/collateral/service-provider/visual-networking-index-vni/mobile-white-paper-c11-520862.html" TargetMode="Externa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www.restoready.com/wp-content/uploads/2014/04/omp-2013-fr-local.pdf)"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uk.businessinsider.com/phones-are-the-most-important-travel-item-2016-1?utm_content=TechSelect&amp;utm_medium=email&amp;utm_source=Sailthru&amp;nr_email_referer=1&amp;utm_campaign=Tech%20Select%20-%20UK%202016-01-15&amp;utm_term=UK%20Tech%20Selec" TargetMode="Externa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docs.google.com/a/google.com/document/d/1sNy8erqZNBKCdkFaH9_t6b47NoLuOfkdOSwqq5vwbe4/pub"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www.soasta.com/blog/mobile-web-performance-monitoring-conversion-rate/"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doubleclickadvertisers.blogspot.com/2015/06/doubleclick-leadership-summit-owning.html"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www.emarketer.com/Article/UK-Adults-Spend-More-Time-on-Mobile-Devices-than-on-PCs/1012356" TargetMode="External"/><Relationship Id="rId2" Type="http://schemas.openxmlformats.org/officeDocument/2006/relationships/slide" Target="../slides/slide4.xml"/><Relationship Id="rId1" Type="http://schemas.openxmlformats.org/officeDocument/2006/relationships/notesMaster" Target="../notesMasters/notesMaster1.xml"/><Relationship Id="rId5" Type="http://schemas.openxmlformats.org/officeDocument/2006/relationships/hyperlink" Target="http://www.cisco.com/c/en/us/solutions/collateral/service-provider/visual-networking-index-vni/mobile-white-paper-c11-520862.html" TargetMode="External"/><Relationship Id="rId4" Type="http://schemas.openxmlformats.org/officeDocument/2006/relationships/hyperlink" Target="http://www.kpcb.com/internet-trends"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www.emarketer.com/Article/UK-Adults-Spend-More-Time-on-Mobile-Devices-than-on-PCs/1012356" TargetMode="External"/><Relationship Id="rId2" Type="http://schemas.openxmlformats.org/officeDocument/2006/relationships/slide" Target="../slides/slide5.xml"/><Relationship Id="rId1" Type="http://schemas.openxmlformats.org/officeDocument/2006/relationships/notesMaster" Target="../notesMasters/notesMaster1.xml"/><Relationship Id="rId5" Type="http://schemas.openxmlformats.org/officeDocument/2006/relationships/hyperlink" Target="http://www.cisco.com/c/en/us/solutions/collateral/service-provider/visual-networking-index-vni/mobile-white-paper-c11-520862.html" TargetMode="External"/><Relationship Id="rId4" Type="http://schemas.openxmlformats.org/officeDocument/2006/relationships/hyperlink" Target="http://www.kpcb.com/internet-trends" TargetMode="Externa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www.emarketer.com/Article/UK-Adults-Spend-More-Time-on-Mobile-Devices-than-on-PCs/1012356" TargetMode="External"/><Relationship Id="rId2" Type="http://schemas.openxmlformats.org/officeDocument/2006/relationships/slide" Target="../slides/slide6.xml"/><Relationship Id="rId1" Type="http://schemas.openxmlformats.org/officeDocument/2006/relationships/notesMaster" Target="../notesMasters/notesMaster1.xml"/><Relationship Id="rId6" Type="http://schemas.openxmlformats.org/officeDocument/2006/relationships/hyperlink" Target="http://techcrunch.com/2015/07/17/people-watch-more-youtube-than-ever-before-especially-on-their-phones/" TargetMode="External"/><Relationship Id="rId5" Type="http://schemas.openxmlformats.org/officeDocument/2006/relationships/hyperlink" Target="http://www.kpcb.com/internet-trends" TargetMode="External"/><Relationship Id="rId4" Type="http://schemas.openxmlformats.org/officeDocument/2006/relationships/hyperlink" Target="http://www.iabuk.net/about/press/archive/the-decline-of-the-tv-centric-living-room"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www.emarketer.com/Article/UK-Adults-Spend-More-Time-on-Mobile-Devices-than-on-PCs/1012356" TargetMode="External"/><Relationship Id="rId2" Type="http://schemas.openxmlformats.org/officeDocument/2006/relationships/slide" Target="../slides/slide7.xml"/><Relationship Id="rId1" Type="http://schemas.openxmlformats.org/officeDocument/2006/relationships/notesMaster" Target="../notesMasters/notesMaster1.xml"/><Relationship Id="rId6" Type="http://schemas.openxmlformats.org/officeDocument/2006/relationships/hyperlink" Target="http://techcrunch.com/2015/07/17/people-watch-more-youtube-than-ever-before-especially-on-their-phones/" TargetMode="External"/><Relationship Id="rId5" Type="http://schemas.openxmlformats.org/officeDocument/2006/relationships/hyperlink" Target="http://www.kpcb.com/internet-trends" TargetMode="External"/><Relationship Id="rId4" Type="http://schemas.openxmlformats.org/officeDocument/2006/relationships/hyperlink" Target="http://www.iabuk.net/about/press/archive/the-decline-of-the-tv-centric-living-room"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earchengineland.com/google-82-percent-of-super-bowl-ad-searches-happened-on-mobile-up-from-70-percent-242050#.VrkbHyD81cY.twitter"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www.telegraph.co.uk/technology/11881900/More-people-have-died-by-taking-selfies-this-year-than-by-shark-attacks.html"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www.telegraph.co.uk/news/worldnews/europe/russia/11725299/Russia-launches-safe-selfie-campaign-after-series-of-deaths.html"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Shape 315"/>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316" name="Shape 31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lnSpc>
                <a:spcPct val="115000"/>
              </a:lnSpc>
              <a:spcBef>
                <a:spcPts val="0"/>
              </a:spcBef>
              <a:buClr>
                <a:schemeClr val="accent2"/>
              </a:buClr>
              <a:buSzPct val="25000"/>
              <a:buFont typeface="Arial"/>
              <a:buNone/>
            </a:pPr>
            <a:endParaRPr/>
          </a:p>
        </p:txBody>
      </p:sp>
    </p:spTree>
    <p:extLst>
      <p:ext uri="{BB962C8B-B14F-4D97-AF65-F5344CB8AC3E}">
        <p14:creationId xmlns:p14="http://schemas.microsoft.com/office/powerpoint/2010/main" val="25022003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Shape 467"/>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68" name="Shape 468"/>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lnSpc>
                <a:spcPct val="115000"/>
              </a:lnSpc>
              <a:spcBef>
                <a:spcPts val="0"/>
              </a:spcBef>
              <a:spcAft>
                <a:spcPts val="0"/>
              </a:spcAft>
              <a:buClr>
                <a:srgbClr val="333333"/>
              </a:buClr>
              <a:buSzPct val="25000"/>
              <a:buFont typeface="Roboto"/>
              <a:buNone/>
            </a:pPr>
            <a:r>
              <a:rPr lang="en" sz="1000" b="1" i="0" u="none" strike="noStrike" cap="none">
                <a:solidFill>
                  <a:srgbClr val="333333"/>
                </a:solidFill>
                <a:latin typeface="Roboto"/>
                <a:ea typeface="Roboto"/>
                <a:cs typeface="Roboto"/>
                <a:sym typeface="Roboto"/>
              </a:rPr>
              <a:t>Smartphone Impact on Health:</a:t>
            </a:r>
          </a:p>
          <a:p>
            <a:pPr marL="0" marR="0" lvl="0" indent="0" algn="l" rtl="0">
              <a:lnSpc>
                <a:spcPct val="115000"/>
              </a:lnSpc>
              <a:spcBef>
                <a:spcPts val="0"/>
              </a:spcBef>
              <a:spcAft>
                <a:spcPts val="0"/>
              </a:spcAft>
              <a:buClr>
                <a:srgbClr val="333333"/>
              </a:buClr>
              <a:buSzPct val="25000"/>
              <a:buFont typeface="Roboto"/>
              <a:buNone/>
            </a:pPr>
            <a:r>
              <a:rPr lang="en" sz="1000" b="0" i="0" u="none" strike="noStrike" cap="none">
                <a:solidFill>
                  <a:srgbClr val="333333"/>
                </a:solidFill>
                <a:latin typeface="Roboto"/>
                <a:ea typeface="Roboto"/>
                <a:cs typeface="Roboto"/>
                <a:sym typeface="Roboto"/>
              </a:rPr>
              <a:t>HEALTH - </a:t>
            </a:r>
            <a:r>
              <a:rPr lang="en" sz="1000" b="0" i="0" u="none" strike="noStrike" cap="none">
                <a:solidFill>
                  <a:srgbClr val="333333"/>
                </a:solidFill>
                <a:highlight>
                  <a:srgbClr val="FFFFFF"/>
                </a:highlight>
                <a:latin typeface="Roboto"/>
                <a:ea typeface="Roboto"/>
                <a:cs typeface="Roboto"/>
                <a:sym typeface="Roboto"/>
              </a:rPr>
              <a:t>Explosive adoption of mobile phones in low- and middle-income countries represents many people’s first access to computing and telecommunications.  It might soon represent their first access to medical care, too. (</a:t>
            </a:r>
            <a:r>
              <a:rPr lang="en" sz="1000" b="0" i="0" u="sng" strike="noStrike" cap="none">
                <a:solidFill>
                  <a:schemeClr val="hlink"/>
                </a:solidFill>
                <a:highlight>
                  <a:srgbClr val="FFFFFF"/>
                </a:highlight>
                <a:latin typeface="Roboto"/>
                <a:ea typeface="Roboto"/>
                <a:cs typeface="Roboto"/>
                <a:sym typeface="Roboto"/>
                <a:hlinkClick r:id="rId3"/>
              </a:rPr>
              <a:t>Source</a:t>
            </a:r>
            <a:r>
              <a:rPr lang="en" sz="1000" b="0" i="0" u="none" strike="noStrike" cap="none">
                <a:solidFill>
                  <a:srgbClr val="333333"/>
                </a:solidFill>
                <a:highlight>
                  <a:srgbClr val="FFFFFF"/>
                </a:highlight>
                <a:latin typeface="Roboto"/>
                <a:ea typeface="Roboto"/>
                <a:cs typeface="Roboto"/>
                <a:sym typeface="Roboto"/>
              </a:rPr>
              <a:t>)</a:t>
            </a:r>
          </a:p>
          <a:p>
            <a:pPr marL="457200" marR="0" lvl="1" indent="-292100" algn="l" rtl="0">
              <a:lnSpc>
                <a:spcPct val="115000"/>
              </a:lnSpc>
              <a:spcBef>
                <a:spcPts val="0"/>
              </a:spcBef>
              <a:spcAft>
                <a:spcPts val="0"/>
              </a:spcAft>
              <a:buClr>
                <a:srgbClr val="333333"/>
              </a:buClr>
              <a:buSzPct val="100000"/>
              <a:buFont typeface="Roboto"/>
              <a:buChar char="○"/>
            </a:pPr>
            <a:r>
              <a:rPr lang="en" sz="1000" b="0" i="0" u="none" strike="noStrike" cap="none">
                <a:solidFill>
                  <a:schemeClr val="dk1"/>
                </a:solidFill>
                <a:latin typeface="Roboto"/>
                <a:ea typeface="Roboto"/>
                <a:cs typeface="Roboto"/>
                <a:sym typeface="Roboto"/>
              </a:rPr>
              <a:t>Test for </a:t>
            </a:r>
            <a:r>
              <a:rPr lang="en" sz="1000" b="0" i="0" u="sng" strike="noStrike" cap="none">
                <a:solidFill>
                  <a:schemeClr val="hlink"/>
                </a:solidFill>
                <a:latin typeface="Roboto"/>
                <a:ea typeface="Roboto"/>
                <a:cs typeface="Roboto"/>
                <a:sym typeface="Roboto"/>
                <a:hlinkClick r:id="rId4"/>
              </a:rPr>
              <a:t>STDs in Africa</a:t>
            </a:r>
          </a:p>
          <a:p>
            <a:pPr marL="457200" marR="0" lvl="1" indent="-292100" algn="l" rtl="0">
              <a:lnSpc>
                <a:spcPct val="115000"/>
              </a:lnSpc>
              <a:spcBef>
                <a:spcPts val="0"/>
              </a:spcBef>
              <a:spcAft>
                <a:spcPts val="0"/>
              </a:spcAft>
              <a:buClr>
                <a:srgbClr val="333333"/>
              </a:buClr>
              <a:buSzPct val="100000"/>
              <a:buFont typeface="Roboto"/>
              <a:buChar char="○"/>
            </a:pPr>
            <a:r>
              <a:rPr lang="en" sz="1000" b="0" i="0" u="none" strike="noStrike" cap="none">
                <a:solidFill>
                  <a:srgbClr val="333333"/>
                </a:solidFill>
                <a:latin typeface="Roboto"/>
                <a:ea typeface="Roboto"/>
                <a:cs typeface="Roboto"/>
                <a:sym typeface="Roboto"/>
              </a:rPr>
              <a:t>Fitness tracking</a:t>
            </a:r>
          </a:p>
          <a:p>
            <a:pPr marL="457200" marR="0" lvl="1" indent="-292100" algn="l" rtl="0">
              <a:lnSpc>
                <a:spcPct val="115000"/>
              </a:lnSpc>
              <a:spcBef>
                <a:spcPts val="0"/>
              </a:spcBef>
              <a:spcAft>
                <a:spcPts val="0"/>
              </a:spcAft>
              <a:buClr>
                <a:srgbClr val="333333"/>
              </a:buClr>
              <a:buSzPct val="100000"/>
              <a:buFont typeface="Roboto"/>
              <a:buChar char="○"/>
            </a:pPr>
            <a:r>
              <a:rPr lang="en" sz="1000" b="0" i="0" u="none" strike="noStrike" cap="none">
                <a:solidFill>
                  <a:srgbClr val="333333"/>
                </a:solidFill>
                <a:latin typeface="Roboto"/>
                <a:ea typeface="Roboto"/>
                <a:cs typeface="Roboto"/>
                <a:sym typeface="Roboto"/>
              </a:rPr>
              <a:t>Monitoring Chronic diseases: </a:t>
            </a:r>
            <a:r>
              <a:rPr lang="en" sz="1000" b="0" i="0" u="none" strike="noStrike" cap="none">
                <a:solidFill>
                  <a:srgbClr val="333333"/>
                </a:solidFill>
                <a:highlight>
                  <a:srgbClr val="FFFFFF"/>
                </a:highlight>
                <a:latin typeface="Roboto"/>
                <a:ea typeface="Roboto"/>
                <a:cs typeface="Roboto"/>
                <a:sym typeface="Roboto"/>
              </a:rPr>
              <a:t>An important step toward managing chronic diseases such as arthritis is to quantitatively monitor disease progression and evaluate treatments. A Vancouver-based company, </a:t>
            </a:r>
            <a:r>
              <a:rPr lang="en" sz="1000" b="0" i="0" u="sng" strike="noStrike" cap="none">
                <a:solidFill>
                  <a:schemeClr val="hlink"/>
                </a:solidFill>
                <a:highlight>
                  <a:srgbClr val="FFFFFF"/>
                </a:highlight>
                <a:latin typeface="Roboto"/>
                <a:ea typeface="Roboto"/>
                <a:cs typeface="Roboto"/>
                <a:sym typeface="Roboto"/>
                <a:hlinkClick r:id="rId5"/>
              </a:rPr>
              <a:t>eTreatMD</a:t>
            </a:r>
            <a:r>
              <a:rPr lang="en" sz="1000" b="0" i="0" u="none" strike="noStrike" cap="none">
                <a:solidFill>
                  <a:srgbClr val="333333"/>
                </a:solidFill>
                <a:highlight>
                  <a:srgbClr val="FFFFFF"/>
                </a:highlight>
                <a:latin typeface="Roboto"/>
                <a:ea typeface="Roboto"/>
                <a:cs typeface="Roboto"/>
                <a:sym typeface="Roboto"/>
              </a:rPr>
              <a:t>, has developed a mobile phone imaging technique that allows a patient to do this reliably at home, greatly reducing the cost of diagnosis and treatment management.  For arthritis of the hand, diagnosis can be done by visual inspection. Symptoms are manifested as changes in hand anatomy. (</a:t>
            </a:r>
            <a:r>
              <a:rPr lang="en" sz="1000" b="0" i="0" u="sng" strike="noStrike" cap="none">
                <a:solidFill>
                  <a:schemeClr val="hlink"/>
                </a:solidFill>
                <a:highlight>
                  <a:srgbClr val="FFFFFF"/>
                </a:highlight>
                <a:latin typeface="Roboto"/>
                <a:ea typeface="Roboto"/>
                <a:cs typeface="Roboto"/>
                <a:sym typeface="Roboto"/>
                <a:hlinkClick r:id="rId3"/>
              </a:rPr>
              <a:t>Source</a:t>
            </a:r>
            <a:r>
              <a:rPr lang="en" sz="1000" b="0" i="0" u="none" strike="noStrike" cap="none">
                <a:solidFill>
                  <a:srgbClr val="333333"/>
                </a:solidFill>
                <a:highlight>
                  <a:srgbClr val="FFFFFF"/>
                </a:highlight>
                <a:latin typeface="Roboto"/>
                <a:ea typeface="Roboto"/>
                <a:cs typeface="Roboto"/>
                <a:sym typeface="Roboto"/>
              </a:rPr>
              <a:t>)</a:t>
            </a:r>
          </a:p>
          <a:p>
            <a:pPr marL="0" marR="0" lvl="0" indent="0" algn="l" rtl="0">
              <a:spcBef>
                <a:spcPts val="0"/>
              </a:spcBef>
              <a:spcAft>
                <a:spcPts val="0"/>
              </a:spcAft>
              <a:buClr>
                <a:schemeClr val="dk1"/>
              </a:buClr>
              <a:buSzPct val="25000"/>
              <a:buFont typeface="Arial"/>
              <a:buNone/>
            </a:pPr>
            <a:endParaRPr sz="1000" b="0" i="0" u="none" strike="noStrike" cap="none">
              <a:solidFill>
                <a:schemeClr val="dk1"/>
              </a:solidFill>
              <a:latin typeface="Roboto"/>
              <a:ea typeface="Roboto"/>
              <a:cs typeface="Roboto"/>
              <a:sym typeface="Roboto"/>
            </a:endParaRPr>
          </a:p>
          <a:p>
            <a:pPr marL="0" marR="0" lvl="0" indent="0" algn="l" rtl="0">
              <a:spcBef>
                <a:spcPts val="0"/>
              </a:spcBef>
              <a:spcAft>
                <a:spcPts val="0"/>
              </a:spcAft>
              <a:buClr>
                <a:schemeClr val="dk1"/>
              </a:buClr>
              <a:buSzPct val="25000"/>
              <a:buFont typeface="Arial"/>
              <a:buNone/>
            </a:pPr>
            <a:endParaRPr sz="1000" b="0" i="0" u="none" strike="noStrike" cap="none">
              <a:solidFill>
                <a:schemeClr val="dk1"/>
              </a:solidFill>
              <a:latin typeface="Roboto"/>
              <a:ea typeface="Roboto"/>
              <a:cs typeface="Roboto"/>
              <a:sym typeface="Roboto"/>
            </a:endParaRPr>
          </a:p>
          <a:p>
            <a:pPr marL="0" marR="0" lvl="0" indent="0" algn="l" rtl="0">
              <a:spcBef>
                <a:spcPts val="0"/>
              </a:spcBef>
              <a:spcAft>
                <a:spcPts val="0"/>
              </a:spcAft>
              <a:buClr>
                <a:schemeClr val="dk1"/>
              </a:buClr>
              <a:buSzPct val="25000"/>
              <a:buFont typeface="Roboto"/>
              <a:buNone/>
            </a:pPr>
            <a:r>
              <a:rPr lang="en" sz="1000" b="0" i="0" u="none" strike="noStrike" cap="none">
                <a:solidFill>
                  <a:schemeClr val="dk1"/>
                </a:solidFill>
                <a:latin typeface="Roboto"/>
                <a:ea typeface="Roboto"/>
                <a:cs typeface="Roboto"/>
                <a:sym typeface="Roboto"/>
              </a:rPr>
              <a:t>Option - also in the developed world:</a:t>
            </a:r>
          </a:p>
          <a:p>
            <a:pPr marL="0" marR="0" lvl="0" indent="0" algn="l" rtl="0">
              <a:spcBef>
                <a:spcPts val="0"/>
              </a:spcBef>
              <a:spcAft>
                <a:spcPts val="0"/>
              </a:spcAft>
              <a:buClr>
                <a:schemeClr val="dk1"/>
              </a:buClr>
              <a:buSzPct val="25000"/>
              <a:buFont typeface="Arial"/>
              <a:buNone/>
            </a:pPr>
            <a:endParaRPr sz="1000" b="0" i="0" u="none" strike="noStrike" cap="none">
              <a:solidFill>
                <a:schemeClr val="dk1"/>
              </a:solidFill>
              <a:latin typeface="Roboto"/>
              <a:ea typeface="Roboto"/>
              <a:cs typeface="Roboto"/>
              <a:sym typeface="Roboto"/>
            </a:endParaRPr>
          </a:p>
          <a:p>
            <a:pPr marL="0" marR="0" lvl="0" indent="0" algn="l" rtl="0">
              <a:spcBef>
                <a:spcPts val="0"/>
              </a:spcBef>
              <a:spcAft>
                <a:spcPts val="0"/>
              </a:spcAft>
              <a:buClr>
                <a:schemeClr val="dk1"/>
              </a:buClr>
              <a:buSzPct val="25000"/>
              <a:buFont typeface="Arial"/>
              <a:buNone/>
            </a:pPr>
            <a:r>
              <a:rPr lang="en" sz="1100" b="0" i="0" u="none" strike="noStrike" cap="none">
                <a:solidFill>
                  <a:schemeClr val="dk1"/>
                </a:solidFill>
                <a:latin typeface="Arial"/>
                <a:ea typeface="Arial"/>
                <a:cs typeface="Arial"/>
                <a:sym typeface="Arial"/>
              </a:rPr>
              <a:t>App for Alfa Bank in Russia - as you run the more of your money is transferred to a higher interest account as you run.</a:t>
            </a:r>
          </a:p>
          <a:p>
            <a:pPr marL="0" marR="0" lvl="0" indent="0" algn="l" rtl="0">
              <a:spcBef>
                <a:spcPts val="0"/>
              </a:spcBef>
              <a:spcAft>
                <a:spcPts val="0"/>
              </a:spcAft>
              <a:buClr>
                <a:schemeClr val="dk1"/>
              </a:buClr>
              <a:buSzPct val="25000"/>
              <a:buFont typeface="Arial"/>
              <a:buNone/>
            </a:pPr>
            <a:endParaRPr sz="1100" b="0" i="0" u="none" strike="noStrike" cap="none">
              <a:solidFill>
                <a:schemeClr val="dk1"/>
              </a:solidFill>
              <a:latin typeface="Arial"/>
              <a:ea typeface="Arial"/>
              <a:cs typeface="Arial"/>
              <a:sym typeface="Arial"/>
            </a:endParaRPr>
          </a:p>
          <a:p>
            <a:pPr marL="0" marR="0" lvl="0" indent="0" algn="l" rtl="0">
              <a:spcBef>
                <a:spcPts val="0"/>
              </a:spcBef>
              <a:spcAft>
                <a:spcPts val="0"/>
              </a:spcAft>
              <a:buClr>
                <a:schemeClr val="dk1"/>
              </a:buClr>
              <a:buSzPct val="25000"/>
              <a:buFont typeface="Arial"/>
              <a:buNone/>
            </a:pPr>
            <a:r>
              <a:rPr lang="en" sz="1100" b="0" i="0" u="none" strike="noStrike" cap="none">
                <a:solidFill>
                  <a:schemeClr val="dk1"/>
                </a:solidFill>
                <a:latin typeface="Arial"/>
                <a:ea typeface="Arial"/>
                <a:cs typeface="Arial"/>
                <a:sym typeface="Arial"/>
              </a:rPr>
              <a:t>6% And the faster you go the more gets transferred. What a cool way to save.</a:t>
            </a:r>
          </a:p>
          <a:p>
            <a:pPr marL="0" marR="0" lvl="0" indent="0" algn="l" rtl="0">
              <a:spcBef>
                <a:spcPts val="0"/>
              </a:spcBef>
              <a:spcAft>
                <a:spcPts val="0"/>
              </a:spcAft>
              <a:buClr>
                <a:schemeClr val="dk1"/>
              </a:buClr>
              <a:buSzPct val="25000"/>
              <a:buFont typeface="Arial"/>
              <a:buNone/>
            </a:pPr>
            <a:endParaRPr sz="1100" b="0" i="0" u="none" strike="noStrike" cap="none">
              <a:solidFill>
                <a:schemeClr val="dk1"/>
              </a:solidFill>
              <a:latin typeface="Arial"/>
              <a:ea typeface="Arial"/>
              <a:cs typeface="Arial"/>
              <a:sym typeface="Arial"/>
            </a:endParaRPr>
          </a:p>
          <a:p>
            <a:pPr marL="0" marR="0" lvl="0" indent="0" algn="l" rtl="0">
              <a:spcBef>
                <a:spcPts val="0"/>
              </a:spcBef>
              <a:spcAft>
                <a:spcPts val="0"/>
              </a:spcAft>
              <a:buClr>
                <a:schemeClr val="dk1"/>
              </a:buClr>
              <a:buSzPct val="25000"/>
              <a:buFont typeface="Arial"/>
              <a:buNone/>
            </a:pPr>
            <a:r>
              <a:rPr lang="en" sz="1100" b="0" i="0" u="none" strike="noStrike" cap="none">
                <a:solidFill>
                  <a:schemeClr val="dk1"/>
                </a:solidFill>
                <a:latin typeface="Arial"/>
                <a:ea typeface="Arial"/>
                <a:cs typeface="Arial"/>
                <a:sym typeface="Arial"/>
              </a:rPr>
              <a:t>Mobile is the enabler.</a:t>
            </a:r>
            <a:r>
              <a:rPr lang="en" sz="1000" b="0" i="0" u="none" strike="noStrike" cap="none">
                <a:solidFill>
                  <a:schemeClr val="dk1"/>
                </a:solidFill>
                <a:latin typeface="Roboto"/>
                <a:ea typeface="Roboto"/>
                <a:cs typeface="Roboto"/>
                <a:sym typeface="Roboto"/>
              </a:rPr>
              <a:t> </a:t>
            </a:r>
            <a:r>
              <a:rPr lang="en" sz="1100" b="0" i="0" u="none" strike="noStrike" cap="none">
                <a:solidFill>
                  <a:schemeClr val="dk1"/>
                </a:solidFill>
                <a:latin typeface="Arial"/>
                <a:ea typeface="Arial"/>
                <a:cs typeface="Arial"/>
                <a:sym typeface="Arial"/>
              </a:rPr>
              <a:t>John Hancock and Vitality Group in US </a:t>
            </a:r>
            <a:r>
              <a:rPr lang="en" sz="1100" b="0" i="0" u="sng" strike="noStrike" cap="none">
                <a:solidFill>
                  <a:schemeClr val="hlink"/>
                </a:solidFill>
                <a:latin typeface="Arial"/>
                <a:ea typeface="Arial"/>
                <a:cs typeface="Arial"/>
                <a:sym typeface="Arial"/>
                <a:hlinkClick r:id="rId6"/>
              </a:rPr>
              <a:t>here </a:t>
            </a:r>
            <a:r>
              <a:rPr lang="en" sz="1100" b="0" i="0" u="none" strike="noStrike" cap="none">
                <a:solidFill>
                  <a:schemeClr val="dk1"/>
                </a:solidFill>
                <a:latin typeface="Arial"/>
                <a:ea typeface="Arial"/>
                <a:cs typeface="Arial"/>
                <a:sym typeface="Arial"/>
              </a:rPr>
              <a:t>announced a partnership that gives people who take out health insurance a free Fitbit and people who do more exercise can get gift vouchers and/or up to 15% off their annual premium. Similarly New York health insurance company Oscar Health group </a:t>
            </a:r>
            <a:r>
              <a:rPr lang="en" sz="1100" b="0" i="0" u="sng" strike="noStrike" cap="none">
                <a:solidFill>
                  <a:schemeClr val="hlink"/>
                </a:solidFill>
                <a:latin typeface="Arial"/>
                <a:ea typeface="Arial"/>
                <a:cs typeface="Arial"/>
                <a:sym typeface="Arial"/>
                <a:hlinkClick r:id="rId7"/>
              </a:rPr>
              <a:t>here</a:t>
            </a:r>
            <a:r>
              <a:rPr lang="en" sz="1100" b="0" i="0" u="none" strike="noStrike" cap="none">
                <a:solidFill>
                  <a:schemeClr val="dk1"/>
                </a:solidFill>
                <a:latin typeface="Arial"/>
                <a:ea typeface="Arial"/>
                <a:cs typeface="Arial"/>
                <a:sym typeface="Arial"/>
              </a:rPr>
              <a:t> has partnered with wearables start-up Misfit to do the same with branded wearables.  </a:t>
            </a:r>
          </a:p>
          <a:p>
            <a:pPr marL="0" marR="0" lvl="0" indent="0" algn="l" rtl="0">
              <a:spcBef>
                <a:spcPts val="0"/>
              </a:spcBef>
              <a:spcAft>
                <a:spcPts val="0"/>
              </a:spcAft>
              <a:buClr>
                <a:schemeClr val="dk1"/>
              </a:buClr>
              <a:buSzPct val="25000"/>
              <a:buFont typeface="Arial"/>
              <a:buNone/>
            </a:pPr>
            <a:endParaRPr sz="1100" b="0" i="0" u="none" strike="noStrike" cap="none">
              <a:solidFill>
                <a:schemeClr val="dk1"/>
              </a:solidFill>
              <a:latin typeface="Arial"/>
              <a:ea typeface="Arial"/>
              <a:cs typeface="Arial"/>
              <a:sym typeface="Arial"/>
            </a:endParaRPr>
          </a:p>
          <a:p>
            <a:pPr marL="0" marR="0" lvl="0" indent="0" algn="l" rtl="0">
              <a:spcBef>
                <a:spcPts val="0"/>
              </a:spcBef>
              <a:buClr>
                <a:schemeClr val="dk1"/>
              </a:buClr>
              <a:buSzPct val="25000"/>
              <a:buFont typeface="Arial"/>
              <a:buNone/>
            </a:pPr>
            <a:r>
              <a:rPr lang="en" sz="1100" b="0" i="0" u="none" strike="noStrike" cap="none">
                <a:solidFill>
                  <a:schemeClr val="dk1"/>
                </a:solidFill>
                <a:latin typeface="Arial"/>
                <a:ea typeface="Arial"/>
                <a:cs typeface="Arial"/>
                <a:sym typeface="Arial"/>
              </a:rPr>
              <a:t>Source for stat on slide: </a:t>
            </a:r>
            <a:r>
              <a:rPr lang="en" sz="1000" b="0" i="0" u="sng" strike="noStrike" cap="none">
                <a:solidFill>
                  <a:schemeClr val="hlink"/>
                </a:solidFill>
                <a:latin typeface="Arial"/>
                <a:ea typeface="Arial"/>
                <a:cs typeface="Arial"/>
                <a:sym typeface="Arial"/>
                <a:hlinkClick r:id="rId8"/>
              </a:rPr>
              <a:t>http://edition.cnn.com/2012/05/06/opinion/diamandis-abundance-innovation/</a:t>
            </a:r>
          </a:p>
        </p:txBody>
      </p:sp>
    </p:spTree>
    <p:extLst>
      <p:ext uri="{BB962C8B-B14F-4D97-AF65-F5344CB8AC3E}">
        <p14:creationId xmlns:p14="http://schemas.microsoft.com/office/powerpoint/2010/main" val="12079599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Shape 478"/>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79" name="Shape 479"/>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SzPct val="25000"/>
              <a:buFont typeface="Roboto"/>
              <a:buNone/>
            </a:pPr>
            <a:r>
              <a:rPr lang="en" sz="1000" b="0" i="0" u="none" strike="noStrike" cap="none">
                <a:solidFill>
                  <a:schemeClr val="dk1"/>
                </a:solidFill>
                <a:latin typeface="Roboto"/>
                <a:ea typeface="Roboto"/>
                <a:cs typeface="Roboto"/>
                <a:sym typeface="Roboto"/>
              </a:rPr>
              <a:t>To close, I want to end on one of my favorite mobile moments.  Earlier this year, Google Cardboard was used to perform heart surgery on a child whose doctors originally thought it would be too risky to perform.  Using Google cardboard, the doctors were able to understand exactly where they should make the first incision - and carried out the surgery successfully.</a:t>
            </a:r>
          </a:p>
          <a:p>
            <a:pPr marL="0" marR="0" lvl="0" indent="0" algn="l" rtl="0">
              <a:spcBef>
                <a:spcPts val="0"/>
              </a:spcBef>
              <a:spcAft>
                <a:spcPts val="0"/>
              </a:spcAft>
              <a:buClr>
                <a:schemeClr val="dk1"/>
              </a:buClr>
              <a:buSzPct val="25000"/>
              <a:buFont typeface="Arial"/>
              <a:buNone/>
            </a:pPr>
            <a:endParaRPr sz="1000" b="0" i="0" u="none" strike="noStrike" cap="none">
              <a:solidFill>
                <a:schemeClr val="dk1"/>
              </a:solidFill>
              <a:latin typeface="Roboto"/>
              <a:ea typeface="Roboto"/>
              <a:cs typeface="Roboto"/>
              <a:sym typeface="Roboto"/>
            </a:endParaRPr>
          </a:p>
          <a:p>
            <a:pPr marL="0" marR="0" lvl="0" indent="0" algn="l" rtl="0">
              <a:spcBef>
                <a:spcPts val="0"/>
              </a:spcBef>
              <a:spcAft>
                <a:spcPts val="0"/>
              </a:spcAft>
              <a:buClr>
                <a:schemeClr val="dk1"/>
              </a:buClr>
              <a:buSzPct val="25000"/>
              <a:buFont typeface="Roboto"/>
              <a:buNone/>
            </a:pPr>
            <a:r>
              <a:rPr lang="en" sz="1000" b="0" i="0" u="none" strike="noStrike" cap="none">
                <a:solidFill>
                  <a:schemeClr val="dk1"/>
                </a:solidFill>
                <a:latin typeface="Roboto"/>
                <a:ea typeface="Roboto"/>
                <a:cs typeface="Roboto"/>
                <a:sym typeface="Roboto"/>
              </a:rPr>
              <a:t>The changes that smartphones have brought into our lives in a relatively short amount of time  are amazing.  It’s life changing, really.  Just think about what the future holds.</a:t>
            </a:r>
          </a:p>
          <a:p>
            <a:pPr marL="0" marR="0" lvl="0" indent="0" algn="l" rtl="0">
              <a:spcBef>
                <a:spcPts val="0"/>
              </a:spcBef>
              <a:spcAft>
                <a:spcPts val="0"/>
              </a:spcAft>
              <a:buClr>
                <a:schemeClr val="dk1"/>
              </a:buClr>
              <a:buSzPct val="25000"/>
              <a:buFont typeface="Arial"/>
              <a:buNone/>
            </a:pPr>
            <a:endParaRPr sz="1000" b="0" i="0" u="none" strike="noStrike" cap="none">
              <a:solidFill>
                <a:schemeClr val="dk1"/>
              </a:solidFill>
              <a:latin typeface="Roboto"/>
              <a:ea typeface="Roboto"/>
              <a:cs typeface="Roboto"/>
              <a:sym typeface="Roboto"/>
            </a:endParaRPr>
          </a:p>
          <a:p>
            <a:pPr marL="0" marR="0" lvl="0" indent="0" algn="l" rtl="0">
              <a:spcBef>
                <a:spcPts val="0"/>
              </a:spcBef>
              <a:spcAft>
                <a:spcPts val="0"/>
              </a:spcAft>
              <a:buClr>
                <a:schemeClr val="dk1"/>
              </a:buClr>
              <a:buSzPct val="25000"/>
              <a:buFont typeface="Roboto"/>
              <a:buNone/>
            </a:pPr>
            <a:r>
              <a:rPr lang="en" sz="1000" b="0" i="0" u="none" strike="noStrike" cap="none">
                <a:solidFill>
                  <a:schemeClr val="dk1"/>
                </a:solidFill>
                <a:latin typeface="Roboto"/>
                <a:ea typeface="Roboto"/>
                <a:cs typeface="Roboto"/>
                <a:sym typeface="Roboto"/>
              </a:rPr>
              <a:t>Google has been integral to the entire mobile revolution.  We’ve come this far, and we will continue to be there tomorrow - innovating to find new ways to help mobile change our lives.</a:t>
            </a:r>
          </a:p>
          <a:p>
            <a:pPr marL="0" marR="0" lvl="0" indent="0" algn="l" rtl="0">
              <a:spcBef>
                <a:spcPts val="0"/>
              </a:spcBef>
              <a:spcAft>
                <a:spcPts val="0"/>
              </a:spcAft>
              <a:buClr>
                <a:schemeClr val="dk1"/>
              </a:buClr>
              <a:buSzPct val="25000"/>
              <a:buFont typeface="Arial"/>
              <a:buNone/>
            </a:pPr>
            <a:endParaRPr sz="1000" b="0" i="0" u="none" strike="noStrike" cap="none">
              <a:solidFill>
                <a:schemeClr val="dk1"/>
              </a:solidFill>
              <a:latin typeface="Roboto"/>
              <a:ea typeface="Roboto"/>
              <a:cs typeface="Roboto"/>
              <a:sym typeface="Roboto"/>
            </a:endParaRPr>
          </a:p>
          <a:p>
            <a:pPr marL="0" marR="0" lvl="0" indent="0" algn="l" rtl="0">
              <a:spcBef>
                <a:spcPts val="0"/>
              </a:spcBef>
              <a:buClr>
                <a:schemeClr val="dk1"/>
              </a:buClr>
              <a:buSzPct val="25000"/>
              <a:buFont typeface="Roboto"/>
              <a:buNone/>
            </a:pPr>
            <a:r>
              <a:rPr lang="en" sz="1000" b="0" i="0" u="none" strike="noStrike" cap="none">
                <a:solidFill>
                  <a:schemeClr val="dk1"/>
                </a:solidFill>
                <a:latin typeface="Roboto"/>
                <a:ea typeface="Roboto"/>
                <a:cs typeface="Roboto"/>
                <a:sym typeface="Roboto"/>
              </a:rPr>
              <a:t>We all value mobile and the changes it’s brought to our lives - but when it comes to advertising, are you valuing mobile correctly?  Are you capturing YOUR mobile moments?</a:t>
            </a:r>
          </a:p>
        </p:txBody>
      </p:sp>
    </p:spTree>
    <p:extLst>
      <p:ext uri="{BB962C8B-B14F-4D97-AF65-F5344CB8AC3E}">
        <p14:creationId xmlns:p14="http://schemas.microsoft.com/office/powerpoint/2010/main" val="29606288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Shape 494"/>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95" name="Shape 495"/>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lnSpc>
                <a:spcPct val="115000"/>
              </a:lnSpc>
              <a:spcBef>
                <a:spcPts val="0"/>
              </a:spcBef>
              <a:spcAft>
                <a:spcPts val="0"/>
              </a:spcAft>
              <a:buClr>
                <a:srgbClr val="333333"/>
              </a:buClr>
              <a:buSzPct val="25000"/>
              <a:buFont typeface="Roboto"/>
              <a:buNone/>
            </a:pPr>
            <a:r>
              <a:rPr lang="en" sz="1000" b="1" i="0" u="none" strike="noStrike" cap="none">
                <a:solidFill>
                  <a:srgbClr val="333333"/>
                </a:solidFill>
                <a:highlight>
                  <a:srgbClr val="FFFFFF"/>
                </a:highlight>
                <a:latin typeface="Roboto"/>
                <a:ea typeface="Roboto"/>
                <a:cs typeface="Roboto"/>
                <a:sym typeface="Roboto"/>
              </a:rPr>
              <a:t>A look into the future:</a:t>
            </a:r>
          </a:p>
          <a:p>
            <a:pPr marL="457200" marR="0" lvl="0" indent="-292100" algn="l" rtl="0">
              <a:lnSpc>
                <a:spcPct val="115000"/>
              </a:lnSpc>
              <a:spcBef>
                <a:spcPts val="0"/>
              </a:spcBef>
              <a:spcAft>
                <a:spcPts val="0"/>
              </a:spcAft>
              <a:buClr>
                <a:srgbClr val="333333"/>
              </a:buClr>
              <a:buSzPct val="100000"/>
              <a:buFont typeface="Roboto"/>
              <a:buChar char="●"/>
            </a:pPr>
            <a:r>
              <a:rPr lang="en" sz="1000" b="0" i="0" u="none" strike="noStrike" cap="none">
                <a:solidFill>
                  <a:srgbClr val="333333"/>
                </a:solidFill>
                <a:highlight>
                  <a:srgbClr val="FFFFFF"/>
                </a:highlight>
                <a:latin typeface="Roboto"/>
                <a:ea typeface="Roboto"/>
                <a:cs typeface="Roboto"/>
                <a:sym typeface="Roboto"/>
              </a:rPr>
              <a:t>If we look to Asia as the leaders in innovative uses of mobile technology, we may all be using our mobile phones to:</a:t>
            </a:r>
          </a:p>
          <a:p>
            <a:pPr marL="914400" marR="0" lvl="1" indent="-292100" algn="l" rtl="0">
              <a:lnSpc>
                <a:spcPct val="115000"/>
              </a:lnSpc>
              <a:spcBef>
                <a:spcPts val="0"/>
              </a:spcBef>
              <a:spcAft>
                <a:spcPts val="0"/>
              </a:spcAft>
              <a:buClr>
                <a:srgbClr val="333333"/>
              </a:buClr>
              <a:buSzPct val="100000"/>
              <a:buFont typeface="Roboto"/>
              <a:buChar char="○"/>
            </a:pPr>
            <a:r>
              <a:rPr lang="en" sz="1000" b="0" i="0" u="none" strike="noStrike" cap="none">
                <a:solidFill>
                  <a:srgbClr val="333333"/>
                </a:solidFill>
                <a:highlight>
                  <a:srgbClr val="FFFFFF"/>
                </a:highlight>
                <a:latin typeface="Roboto"/>
                <a:ea typeface="Roboto"/>
                <a:cs typeface="Roboto"/>
                <a:sym typeface="Roboto"/>
              </a:rPr>
              <a:t>Book a doctor’s appt or pay our bills via a messaging app</a:t>
            </a:r>
          </a:p>
          <a:p>
            <a:pPr marL="914400" marR="0" lvl="1" indent="-292100" algn="l" rtl="0">
              <a:lnSpc>
                <a:spcPct val="115000"/>
              </a:lnSpc>
              <a:spcBef>
                <a:spcPts val="0"/>
              </a:spcBef>
              <a:spcAft>
                <a:spcPts val="0"/>
              </a:spcAft>
              <a:buClr>
                <a:srgbClr val="333333"/>
              </a:buClr>
              <a:buSzPct val="100000"/>
              <a:buFont typeface="Roboto"/>
              <a:buChar char="○"/>
            </a:pPr>
            <a:r>
              <a:rPr lang="en" sz="1000" b="0" i="0" u="none" strike="noStrike" cap="none">
                <a:solidFill>
                  <a:srgbClr val="333333"/>
                </a:solidFill>
                <a:highlight>
                  <a:srgbClr val="FFFFFF"/>
                </a:highlight>
                <a:latin typeface="Roboto"/>
                <a:ea typeface="Roboto"/>
                <a:cs typeface="Roboto"/>
                <a:sym typeface="Roboto"/>
              </a:rPr>
              <a:t>Use our phones as our personal assistant</a:t>
            </a:r>
          </a:p>
          <a:p>
            <a:pPr marL="0" marR="0" lvl="0" indent="0" algn="l" rtl="0">
              <a:spcBef>
                <a:spcPts val="0"/>
              </a:spcBef>
              <a:buClr>
                <a:schemeClr val="dk1"/>
              </a:buClr>
              <a:buSzPct val="25000"/>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8893830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Shape 507"/>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508" name="Shape 508"/>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lnSpc>
                <a:spcPct val="115000"/>
              </a:lnSpc>
              <a:spcBef>
                <a:spcPts val="0"/>
              </a:spcBef>
              <a:spcAft>
                <a:spcPts val="0"/>
              </a:spcAft>
              <a:buClr>
                <a:schemeClr val="dk1"/>
              </a:buClr>
              <a:buSzPct val="25000"/>
              <a:buFont typeface="Arial"/>
              <a:buNone/>
            </a:pPr>
            <a:r>
              <a:rPr lang="en" sz="1000" b="1" i="0" u="none" strike="noStrike" cap="none" dirty="0">
                <a:solidFill>
                  <a:schemeClr val="dk1"/>
                </a:solidFill>
                <a:latin typeface="Roboto"/>
                <a:ea typeface="Roboto"/>
                <a:cs typeface="Roboto"/>
                <a:sym typeface="Roboto"/>
              </a:rPr>
              <a:t>Where are they doing it? </a:t>
            </a:r>
            <a:r>
              <a:rPr lang="en" sz="1000" b="1" i="0" u="sng" strike="noStrike" cap="none" dirty="0">
                <a:solidFill>
                  <a:schemeClr val="hlink"/>
                </a:solidFill>
                <a:latin typeface="Roboto"/>
                <a:ea typeface="Roboto"/>
                <a:cs typeface="Roboto"/>
                <a:sym typeface="Roboto"/>
                <a:hlinkClick r:id="rId3"/>
              </a:rPr>
              <a:t>SOURCE</a:t>
            </a:r>
          </a:p>
          <a:p>
            <a:pPr marL="0" marR="0" lvl="0" indent="0" algn="l" rtl="0">
              <a:lnSpc>
                <a:spcPct val="115000"/>
              </a:lnSpc>
              <a:spcBef>
                <a:spcPts val="0"/>
              </a:spcBef>
              <a:spcAft>
                <a:spcPts val="0"/>
              </a:spcAft>
              <a:buClr>
                <a:schemeClr val="dk1"/>
              </a:buClr>
              <a:buSzPct val="25000"/>
              <a:buFont typeface="Arial"/>
              <a:buNone/>
            </a:pPr>
            <a:endParaRPr sz="1000" b="0" i="0" u="none" strike="noStrike" cap="none" dirty="0">
              <a:solidFill>
                <a:schemeClr val="dk1"/>
              </a:solidFill>
              <a:latin typeface="Roboto"/>
              <a:ea typeface="Roboto"/>
              <a:cs typeface="Roboto"/>
              <a:sym typeface="Roboto"/>
            </a:endParaRPr>
          </a:p>
          <a:p>
            <a:pPr marL="0" marR="0" lvl="0" indent="0" algn="l" rtl="0">
              <a:lnSpc>
                <a:spcPct val="115000"/>
              </a:lnSpc>
              <a:spcBef>
                <a:spcPts val="0"/>
              </a:spcBef>
              <a:spcAft>
                <a:spcPts val="0"/>
              </a:spcAft>
              <a:buClr>
                <a:schemeClr val="dk1"/>
              </a:buClr>
              <a:buSzPct val="25000"/>
              <a:buFont typeface="Arial"/>
              <a:buNone/>
            </a:pPr>
            <a:r>
              <a:rPr lang="en" sz="1000" b="0" i="0" u="none" strike="noStrike" cap="none" dirty="0">
                <a:solidFill>
                  <a:schemeClr val="dk1"/>
                </a:solidFill>
                <a:latin typeface="Roboto"/>
                <a:ea typeface="Roboto"/>
                <a:cs typeface="Roboto"/>
                <a:sym typeface="Roboto"/>
              </a:rPr>
              <a:t>Depending on the research and the metric you’re looking at, apps or sites come out ahead.  In the graph on the left, we’re looking at time spent - and apps is the clear winner.  However, when it comes to unique users (in the middle), the mobile web is winning.</a:t>
            </a:r>
          </a:p>
          <a:p>
            <a:pPr marL="0" marR="0" lvl="0" indent="0" algn="l" rtl="0">
              <a:lnSpc>
                <a:spcPct val="115000"/>
              </a:lnSpc>
              <a:spcBef>
                <a:spcPts val="0"/>
              </a:spcBef>
              <a:spcAft>
                <a:spcPts val="0"/>
              </a:spcAft>
              <a:buClr>
                <a:schemeClr val="dk1"/>
              </a:buClr>
              <a:buSzPct val="25000"/>
              <a:buFont typeface="Arial"/>
              <a:buNone/>
            </a:pPr>
            <a:endParaRPr sz="1000" b="0" i="0" u="none" strike="noStrike" cap="none" dirty="0">
              <a:solidFill>
                <a:schemeClr val="dk1"/>
              </a:solidFill>
              <a:latin typeface="Roboto"/>
              <a:ea typeface="Roboto"/>
              <a:cs typeface="Roboto"/>
              <a:sym typeface="Roboto"/>
            </a:endParaRPr>
          </a:p>
          <a:p>
            <a:pPr marL="0" marR="0" lvl="0" indent="0" algn="l" rtl="0">
              <a:lnSpc>
                <a:spcPct val="115000"/>
              </a:lnSpc>
              <a:spcBef>
                <a:spcPts val="0"/>
              </a:spcBef>
              <a:spcAft>
                <a:spcPts val="0"/>
              </a:spcAft>
              <a:buClr>
                <a:schemeClr val="dk1"/>
              </a:buClr>
              <a:buSzPct val="25000"/>
              <a:buFont typeface="Arial"/>
              <a:buNone/>
            </a:pPr>
            <a:r>
              <a:rPr lang="en" sz="1000" b="0" i="0" u="none" strike="noStrike" cap="none" dirty="0">
                <a:solidFill>
                  <a:schemeClr val="dk1"/>
                </a:solidFill>
                <a:latin typeface="Roboto"/>
                <a:ea typeface="Roboto"/>
                <a:cs typeface="Roboto"/>
                <a:sym typeface="Roboto"/>
              </a:rPr>
              <a:t>Our mobiles are a  “remote control to the physical world.” It only takes a touch of a button to get cab, food delivery, click and collect, etc. </a:t>
            </a:r>
          </a:p>
          <a:p>
            <a:pPr marL="0" marR="0" lvl="0" indent="0" algn="l" rtl="0">
              <a:lnSpc>
                <a:spcPct val="115000"/>
              </a:lnSpc>
              <a:spcBef>
                <a:spcPts val="0"/>
              </a:spcBef>
              <a:spcAft>
                <a:spcPts val="0"/>
              </a:spcAft>
              <a:buClr>
                <a:schemeClr val="dk1"/>
              </a:buClr>
              <a:buSzPct val="25000"/>
              <a:buFont typeface="Arial"/>
              <a:buNone/>
            </a:pPr>
            <a:endParaRPr sz="1000" b="0" i="0" u="none" strike="noStrike" cap="none" dirty="0">
              <a:solidFill>
                <a:schemeClr val="dk1"/>
              </a:solidFill>
              <a:highlight>
                <a:srgbClr val="FFFF00"/>
              </a:highlight>
              <a:latin typeface="Roboto"/>
              <a:ea typeface="Roboto"/>
              <a:cs typeface="Roboto"/>
              <a:sym typeface="Roboto"/>
            </a:endParaRPr>
          </a:p>
          <a:p>
            <a:pPr marL="0" marR="0" lvl="0" indent="0" algn="l" rtl="0">
              <a:lnSpc>
                <a:spcPct val="115000"/>
              </a:lnSpc>
              <a:spcBef>
                <a:spcPts val="0"/>
              </a:spcBef>
              <a:spcAft>
                <a:spcPts val="0"/>
              </a:spcAft>
              <a:buClr>
                <a:schemeClr val="dk1"/>
              </a:buClr>
              <a:buSzPct val="25000"/>
              <a:buFont typeface="Arial"/>
              <a:buNone/>
            </a:pPr>
            <a:endParaRPr sz="1000" b="0" i="0" u="none" strike="noStrike" cap="none" dirty="0">
              <a:solidFill>
                <a:schemeClr val="dk1"/>
              </a:solidFill>
              <a:latin typeface="Roboto"/>
              <a:ea typeface="Roboto"/>
              <a:cs typeface="Roboto"/>
              <a:sym typeface="Roboto"/>
            </a:endParaRPr>
          </a:p>
          <a:p>
            <a:pPr marL="457200" marR="0" lvl="0" indent="-292100" algn="l" rtl="0">
              <a:lnSpc>
                <a:spcPct val="115000"/>
              </a:lnSpc>
              <a:spcBef>
                <a:spcPts val="0"/>
              </a:spcBef>
              <a:spcAft>
                <a:spcPts val="0"/>
              </a:spcAft>
              <a:buClr>
                <a:schemeClr val="dk1"/>
              </a:buClr>
              <a:buSzPct val="100000"/>
              <a:buFont typeface="Roboto"/>
              <a:buChar char="●"/>
            </a:pPr>
            <a:r>
              <a:rPr lang="en" sz="1000" b="0" i="0" u="none" strike="noStrike" cap="none" dirty="0">
                <a:solidFill>
                  <a:schemeClr val="dk1"/>
                </a:solidFill>
                <a:latin typeface="Roboto"/>
                <a:ea typeface="Roboto"/>
                <a:cs typeface="Roboto"/>
                <a:sym typeface="Roboto"/>
              </a:rPr>
              <a:t>Apps (Lean-Back)</a:t>
            </a:r>
          </a:p>
          <a:p>
            <a:pPr marL="914400" marR="0" lvl="1" indent="-292100" algn="l" rtl="0">
              <a:lnSpc>
                <a:spcPct val="115000"/>
              </a:lnSpc>
              <a:spcBef>
                <a:spcPts val="0"/>
              </a:spcBef>
              <a:spcAft>
                <a:spcPts val="0"/>
              </a:spcAft>
              <a:buClr>
                <a:schemeClr val="dk1"/>
              </a:buClr>
              <a:buSzPct val="100000"/>
              <a:buFont typeface="Roboto"/>
              <a:buChar char="○"/>
            </a:pPr>
            <a:r>
              <a:rPr lang="en" sz="1000" b="0" i="0" u="none" strike="noStrike" cap="none" dirty="0">
                <a:solidFill>
                  <a:schemeClr val="dk1"/>
                </a:solidFill>
                <a:latin typeface="Roboto"/>
                <a:ea typeface="Roboto"/>
                <a:cs typeface="Roboto"/>
                <a:sym typeface="Roboto"/>
              </a:rPr>
              <a:t>Loyalty</a:t>
            </a:r>
          </a:p>
          <a:p>
            <a:pPr marL="914400" marR="0" lvl="1" indent="-292100" algn="l" rtl="0">
              <a:lnSpc>
                <a:spcPct val="115000"/>
              </a:lnSpc>
              <a:spcBef>
                <a:spcPts val="0"/>
              </a:spcBef>
              <a:spcAft>
                <a:spcPts val="0"/>
              </a:spcAft>
              <a:buClr>
                <a:schemeClr val="dk1"/>
              </a:buClr>
              <a:buSzPct val="100000"/>
              <a:buFont typeface="Roboto"/>
              <a:buChar char="○"/>
            </a:pPr>
            <a:r>
              <a:rPr lang="en" sz="1000" b="0" i="0" u="none" strike="noStrike" cap="none" dirty="0">
                <a:solidFill>
                  <a:schemeClr val="dk1"/>
                </a:solidFill>
                <a:latin typeface="Roboto"/>
                <a:ea typeface="Roboto"/>
                <a:cs typeface="Roboto"/>
                <a:sym typeface="Roboto"/>
              </a:rPr>
              <a:t>Entertainment</a:t>
            </a:r>
          </a:p>
          <a:p>
            <a:pPr marL="457200" marR="0" lvl="0" indent="-292100" algn="l" rtl="0">
              <a:lnSpc>
                <a:spcPct val="115000"/>
              </a:lnSpc>
              <a:spcBef>
                <a:spcPts val="0"/>
              </a:spcBef>
              <a:spcAft>
                <a:spcPts val="0"/>
              </a:spcAft>
              <a:buClr>
                <a:schemeClr val="dk1"/>
              </a:buClr>
              <a:buSzPct val="100000"/>
              <a:buFont typeface="Roboto"/>
              <a:buChar char="●"/>
            </a:pPr>
            <a:r>
              <a:rPr lang="en" sz="1000" b="0" i="0" u="none" strike="noStrike" cap="none" dirty="0">
                <a:solidFill>
                  <a:schemeClr val="dk1"/>
                </a:solidFill>
                <a:latin typeface="Roboto"/>
                <a:ea typeface="Roboto"/>
                <a:cs typeface="Roboto"/>
                <a:sym typeface="Roboto"/>
              </a:rPr>
              <a:t>Browsers (Lead-Forward)</a:t>
            </a:r>
          </a:p>
          <a:p>
            <a:pPr marL="914400" marR="0" lvl="1" indent="-292100" algn="l" rtl="0">
              <a:lnSpc>
                <a:spcPct val="115000"/>
              </a:lnSpc>
              <a:spcBef>
                <a:spcPts val="0"/>
              </a:spcBef>
              <a:buClr>
                <a:schemeClr val="dk1"/>
              </a:buClr>
              <a:buSzPct val="100000"/>
              <a:buFont typeface="Roboto"/>
              <a:buChar char="○"/>
            </a:pPr>
            <a:r>
              <a:rPr lang="en" sz="1000" b="0" i="0" u="none" strike="noStrike" cap="none" dirty="0">
                <a:solidFill>
                  <a:schemeClr val="dk1"/>
                </a:solidFill>
                <a:latin typeface="Roboto"/>
                <a:ea typeface="Roboto"/>
                <a:cs typeface="Roboto"/>
                <a:sym typeface="Roboto"/>
              </a:rPr>
              <a:t>Searching </a:t>
            </a:r>
            <a:r>
              <a:rPr lang="en" sz="1000" b="0" i="0" u="none" strike="noStrike" cap="none" dirty="0" smtClean="0">
                <a:solidFill>
                  <a:schemeClr val="dk1"/>
                </a:solidFill>
                <a:latin typeface="Roboto"/>
                <a:ea typeface="Roboto"/>
                <a:cs typeface="Roboto"/>
                <a:sym typeface="Roboto"/>
              </a:rPr>
              <a:t>– Mcommerce</a:t>
            </a:r>
            <a:endParaRPr lang="en-US" sz="1000" b="0" i="0" u="none" strike="noStrike" cap="none" dirty="0" smtClean="0">
              <a:solidFill>
                <a:schemeClr val="dk1"/>
              </a:solidFill>
              <a:latin typeface="Roboto"/>
              <a:ea typeface="Roboto"/>
              <a:cs typeface="Roboto"/>
              <a:sym typeface="Roboto"/>
            </a:endParaRPr>
          </a:p>
          <a:p>
            <a:pPr marL="914400" marR="0" lvl="1" indent="-292100" algn="l" rtl="0">
              <a:lnSpc>
                <a:spcPct val="115000"/>
              </a:lnSpc>
              <a:spcBef>
                <a:spcPts val="0"/>
              </a:spcBef>
              <a:buClr>
                <a:schemeClr val="dk1"/>
              </a:buClr>
              <a:buSzPct val="100000"/>
              <a:buFont typeface="Roboto"/>
              <a:buChar char="○"/>
            </a:pPr>
            <a:endParaRPr lang="en-US" sz="1000" b="0" i="0" u="none" strike="noStrike" cap="none" dirty="0" smtClean="0">
              <a:solidFill>
                <a:schemeClr val="dk1"/>
              </a:solidFill>
              <a:latin typeface="Roboto"/>
              <a:ea typeface="Roboto"/>
              <a:cs typeface="Roboto"/>
              <a:sym typeface="Roboto"/>
            </a:endParaRPr>
          </a:p>
          <a:p>
            <a:pPr marL="914400" marR="0" lvl="1" indent="-292100" algn="l" rtl="0">
              <a:lnSpc>
                <a:spcPct val="115000"/>
              </a:lnSpc>
              <a:spcBef>
                <a:spcPts val="0"/>
              </a:spcBef>
              <a:buClr>
                <a:schemeClr val="dk1"/>
              </a:buClr>
              <a:buSzPct val="100000"/>
              <a:buFont typeface="Roboto"/>
              <a:buChar char="○"/>
            </a:pPr>
            <a:r>
              <a:rPr lang="ru-RU" sz="1000" b="0" i="0" u="none" strike="noStrike" cap="none" dirty="0" smtClean="0">
                <a:solidFill>
                  <a:schemeClr val="dk1"/>
                </a:solidFill>
                <a:latin typeface="Roboto"/>
                <a:ea typeface="Roboto"/>
                <a:cs typeface="Roboto"/>
                <a:sym typeface="Roboto"/>
              </a:rPr>
              <a:t>Часто</a:t>
            </a:r>
            <a:r>
              <a:rPr lang="ru-RU" sz="1000" b="0" i="0" u="none" strike="noStrike" cap="none" baseline="0" dirty="0" smtClean="0">
                <a:solidFill>
                  <a:schemeClr val="dk1"/>
                </a:solidFill>
                <a:latin typeface="Roboto"/>
                <a:ea typeface="Roboto"/>
                <a:cs typeface="Roboto"/>
                <a:sym typeface="Roboto"/>
              </a:rPr>
              <a:t> рекламодатели и разработчики задаются вопросом</a:t>
            </a:r>
          </a:p>
          <a:p>
            <a:pPr marL="914400" marR="0" lvl="1" indent="-292100" algn="l" rtl="0">
              <a:lnSpc>
                <a:spcPct val="115000"/>
              </a:lnSpc>
              <a:spcBef>
                <a:spcPts val="0"/>
              </a:spcBef>
              <a:buClr>
                <a:schemeClr val="dk1"/>
              </a:buClr>
              <a:buSzPct val="100000"/>
              <a:buFont typeface="Roboto"/>
              <a:buChar char="○"/>
            </a:pPr>
            <a:r>
              <a:rPr lang="ru-RU" sz="1000" b="0" i="0" u="none" strike="noStrike" cap="none" dirty="0" smtClean="0">
                <a:solidFill>
                  <a:schemeClr val="dk1"/>
                </a:solidFill>
                <a:latin typeface="Roboto"/>
                <a:ea typeface="Roboto"/>
                <a:cs typeface="Roboto"/>
                <a:sym typeface="Roboto"/>
              </a:rPr>
              <a:t>Но конкретного ответа не существует, так как все зависит от того,</a:t>
            </a:r>
            <a:r>
              <a:rPr lang="ru-RU" sz="1000" b="0" i="0" u="none" strike="noStrike" cap="none" baseline="0" dirty="0" smtClean="0">
                <a:solidFill>
                  <a:schemeClr val="dk1"/>
                </a:solidFill>
                <a:latin typeface="Roboto"/>
                <a:ea typeface="Roboto"/>
                <a:cs typeface="Roboto"/>
                <a:sym typeface="Roboto"/>
              </a:rPr>
              <a:t> в чем вы заинтересованы </a:t>
            </a:r>
            <a:r>
              <a:rPr lang="en-US" sz="1000" b="0" i="0" u="none" strike="noStrike" cap="none" dirty="0" smtClean="0">
                <a:solidFill>
                  <a:schemeClr val="dk1"/>
                </a:solidFill>
                <a:latin typeface="Roboto"/>
                <a:ea typeface="Roboto"/>
                <a:cs typeface="Roboto"/>
                <a:sym typeface="Roboto"/>
              </a:rPr>
              <a:t>:</a:t>
            </a:r>
            <a:r>
              <a:rPr lang="en-US" sz="1000" b="0" i="0" u="none" strike="noStrike" cap="none" baseline="0" dirty="0" smtClean="0">
                <a:solidFill>
                  <a:schemeClr val="dk1"/>
                </a:solidFill>
                <a:latin typeface="Roboto"/>
                <a:ea typeface="Roboto"/>
                <a:cs typeface="Roboto"/>
                <a:sym typeface="Roboto"/>
              </a:rPr>
              <a:t> </a:t>
            </a:r>
            <a:r>
              <a:rPr lang="ru-RU" sz="1000" b="0" i="0" u="none" strike="noStrike" cap="none" baseline="0" dirty="0" smtClean="0">
                <a:solidFill>
                  <a:schemeClr val="dk1"/>
                </a:solidFill>
                <a:latin typeface="Roboto"/>
                <a:ea typeface="Roboto"/>
                <a:cs typeface="Roboto"/>
                <a:sym typeface="Roboto"/>
              </a:rPr>
              <a:t>время или </a:t>
            </a:r>
            <a:r>
              <a:rPr lang="ru-RU" sz="1000" b="0" i="0" u="none" strike="noStrike" cap="none" dirty="0" smtClean="0">
                <a:solidFill>
                  <a:schemeClr val="dk1"/>
                </a:solidFill>
                <a:latin typeface="Roboto"/>
                <a:ea typeface="Roboto"/>
                <a:cs typeface="Roboto"/>
                <a:sym typeface="Roboto"/>
              </a:rPr>
              <a:t> деньги</a:t>
            </a:r>
            <a:endParaRPr lang="en-US" sz="1000" b="0" i="0" u="none" strike="noStrike" cap="none" dirty="0" smtClean="0">
              <a:solidFill>
                <a:schemeClr val="dk1"/>
              </a:solidFill>
              <a:latin typeface="Roboto"/>
              <a:ea typeface="Roboto"/>
              <a:cs typeface="Roboto"/>
              <a:sym typeface="Roboto"/>
            </a:endParaRPr>
          </a:p>
          <a:p>
            <a:pPr marL="914400" marR="0" lvl="1" indent="-292100" algn="l" rtl="0">
              <a:lnSpc>
                <a:spcPct val="115000"/>
              </a:lnSpc>
              <a:spcBef>
                <a:spcPts val="0"/>
              </a:spcBef>
              <a:buClr>
                <a:schemeClr val="dk1"/>
              </a:buClr>
              <a:buSzPct val="100000"/>
              <a:buFont typeface="Roboto"/>
              <a:buChar char="○"/>
            </a:pPr>
            <a:r>
              <a:rPr lang="ru-RU" sz="1000" b="0" i="0" u="none" strike="noStrike" cap="none" dirty="0" smtClean="0">
                <a:solidFill>
                  <a:schemeClr val="dk1"/>
                </a:solidFill>
                <a:latin typeface="Roboto"/>
                <a:ea typeface="Roboto"/>
                <a:cs typeface="Roboto"/>
                <a:sym typeface="Roboto"/>
              </a:rPr>
              <a:t>По данным системы мобильной</a:t>
            </a:r>
            <a:r>
              <a:rPr lang="ru-RU" sz="1000" b="0" i="0" u="none" strike="noStrike" cap="none" baseline="0" dirty="0" smtClean="0">
                <a:solidFill>
                  <a:schemeClr val="dk1"/>
                </a:solidFill>
                <a:latin typeface="Roboto"/>
                <a:ea typeface="Roboto"/>
                <a:cs typeface="Roboto"/>
                <a:sym typeface="Roboto"/>
              </a:rPr>
              <a:t> аналитики </a:t>
            </a:r>
            <a:r>
              <a:rPr lang="en-US" sz="1000" b="0" i="0" u="none" strike="noStrike" cap="none" baseline="0" dirty="0" smtClean="0">
                <a:solidFill>
                  <a:schemeClr val="dk1"/>
                </a:solidFill>
                <a:latin typeface="Roboto"/>
                <a:ea typeface="Roboto"/>
                <a:cs typeface="Roboto"/>
                <a:sym typeface="Roboto"/>
              </a:rPr>
              <a:t>Flurry </a:t>
            </a:r>
            <a:endParaRPr lang="en" sz="1000" b="0" i="0" u="none" strike="noStrike" cap="none" dirty="0">
              <a:solidFill>
                <a:schemeClr val="dk1"/>
              </a:solidFill>
              <a:latin typeface="Roboto"/>
              <a:ea typeface="Roboto"/>
              <a:cs typeface="Roboto"/>
              <a:sym typeface="Roboto"/>
            </a:endParaRPr>
          </a:p>
          <a:p>
            <a:pPr marR="0" lvl="0" algn="l" rtl="0">
              <a:lnSpc>
                <a:spcPct val="115000"/>
              </a:lnSpc>
              <a:spcBef>
                <a:spcPts val="0"/>
              </a:spcBef>
              <a:buNone/>
            </a:pPr>
            <a:r>
              <a:rPr lang="en" sz="1000" dirty="0">
                <a:latin typeface="Roboto"/>
                <a:ea typeface="Roboto"/>
                <a:cs typeface="Roboto"/>
                <a:sym typeface="Roboto"/>
              </a:rPr>
              <a:t>Смотрите что вы хотите - время или деньги?????</a:t>
            </a:r>
          </a:p>
        </p:txBody>
      </p:sp>
    </p:spTree>
    <p:extLst>
      <p:ext uri="{BB962C8B-B14F-4D97-AF65-F5344CB8AC3E}">
        <p14:creationId xmlns:p14="http://schemas.microsoft.com/office/powerpoint/2010/main" val="14122233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0"/>
        <p:cNvGrpSpPr/>
        <p:nvPr/>
      </p:nvGrpSpPr>
      <p:grpSpPr>
        <a:xfrm>
          <a:off x="0" y="0"/>
          <a:ext cx="0" cy="0"/>
          <a:chOff x="0" y="0"/>
          <a:chExt cx="0" cy="0"/>
        </a:xfrm>
      </p:grpSpPr>
      <p:sp>
        <p:nvSpPr>
          <p:cNvPr id="551" name="Shape 551"/>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552" name="Shape 552"/>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lnSpc>
                <a:spcPct val="115000"/>
              </a:lnSpc>
              <a:spcBef>
                <a:spcPts val="0"/>
              </a:spcBef>
              <a:spcAft>
                <a:spcPts val="0"/>
              </a:spcAft>
              <a:buClr>
                <a:schemeClr val="dk1"/>
              </a:buClr>
              <a:buSzPct val="25000"/>
              <a:buFont typeface="Arial"/>
              <a:buNone/>
            </a:pPr>
            <a:r>
              <a:rPr lang="en" sz="1000" b="1" i="0" u="none" strike="noStrike" cap="none">
                <a:solidFill>
                  <a:schemeClr val="dk1"/>
                </a:solidFill>
                <a:latin typeface="Roboto"/>
                <a:ea typeface="Roboto"/>
                <a:cs typeface="Roboto"/>
                <a:sym typeface="Roboto"/>
              </a:rPr>
              <a:t>Where are they doing it? </a:t>
            </a:r>
            <a:r>
              <a:rPr lang="en" sz="1000" b="1" i="0" u="sng" strike="noStrike" cap="none">
                <a:solidFill>
                  <a:schemeClr val="hlink"/>
                </a:solidFill>
                <a:latin typeface="Roboto"/>
                <a:ea typeface="Roboto"/>
                <a:cs typeface="Roboto"/>
                <a:sym typeface="Roboto"/>
                <a:hlinkClick r:id="rId3"/>
              </a:rPr>
              <a:t>SOURCE</a:t>
            </a:r>
          </a:p>
          <a:p>
            <a:pPr marL="0" marR="0" lvl="0" indent="0" algn="l" rtl="0">
              <a:lnSpc>
                <a:spcPct val="115000"/>
              </a:lnSpc>
              <a:spcBef>
                <a:spcPts val="0"/>
              </a:spcBef>
              <a:spcAft>
                <a:spcPts val="0"/>
              </a:spcAft>
              <a:buClr>
                <a:schemeClr val="dk1"/>
              </a:buClr>
              <a:buSzPct val="25000"/>
              <a:buFont typeface="Arial"/>
              <a:buNone/>
            </a:pPr>
            <a:endParaRPr sz="1000" b="0" i="0" u="none" strike="noStrike" cap="none">
              <a:solidFill>
                <a:schemeClr val="dk1"/>
              </a:solidFill>
              <a:latin typeface="Roboto"/>
              <a:ea typeface="Roboto"/>
              <a:cs typeface="Roboto"/>
              <a:sym typeface="Roboto"/>
            </a:endParaRPr>
          </a:p>
          <a:p>
            <a:pPr marL="0" marR="0" lvl="0" indent="0" algn="l" rtl="0">
              <a:lnSpc>
                <a:spcPct val="115000"/>
              </a:lnSpc>
              <a:spcBef>
                <a:spcPts val="0"/>
              </a:spcBef>
              <a:spcAft>
                <a:spcPts val="0"/>
              </a:spcAft>
              <a:buClr>
                <a:schemeClr val="dk1"/>
              </a:buClr>
              <a:buSzPct val="25000"/>
              <a:buFont typeface="Arial"/>
              <a:buNone/>
            </a:pPr>
            <a:r>
              <a:rPr lang="en" sz="1000" b="0" i="0" u="none" strike="noStrike" cap="none">
                <a:solidFill>
                  <a:schemeClr val="dk1"/>
                </a:solidFill>
                <a:latin typeface="Roboto"/>
                <a:ea typeface="Roboto"/>
                <a:cs typeface="Roboto"/>
                <a:sym typeface="Roboto"/>
              </a:rPr>
              <a:t>Depending on the research and the metric you’re looking at, apps or sites come out ahead.  In the graph on the left, we’re looking at time spent - and apps is the clear winner.  However, when it comes to unique users (in the middle), the mobile web is winning.</a:t>
            </a:r>
          </a:p>
          <a:p>
            <a:pPr marL="0" marR="0" lvl="0" indent="0" algn="l" rtl="0">
              <a:lnSpc>
                <a:spcPct val="115000"/>
              </a:lnSpc>
              <a:spcBef>
                <a:spcPts val="0"/>
              </a:spcBef>
              <a:spcAft>
                <a:spcPts val="0"/>
              </a:spcAft>
              <a:buClr>
                <a:schemeClr val="dk1"/>
              </a:buClr>
              <a:buSzPct val="25000"/>
              <a:buFont typeface="Arial"/>
              <a:buNone/>
            </a:pPr>
            <a:endParaRPr sz="1000" b="0" i="0" u="none" strike="noStrike" cap="none">
              <a:solidFill>
                <a:schemeClr val="dk1"/>
              </a:solidFill>
              <a:latin typeface="Roboto"/>
              <a:ea typeface="Roboto"/>
              <a:cs typeface="Roboto"/>
              <a:sym typeface="Roboto"/>
            </a:endParaRPr>
          </a:p>
          <a:p>
            <a:pPr marL="0" marR="0" lvl="0" indent="0" algn="l" rtl="0">
              <a:lnSpc>
                <a:spcPct val="115000"/>
              </a:lnSpc>
              <a:spcBef>
                <a:spcPts val="0"/>
              </a:spcBef>
              <a:spcAft>
                <a:spcPts val="0"/>
              </a:spcAft>
              <a:buClr>
                <a:schemeClr val="dk1"/>
              </a:buClr>
              <a:buSzPct val="25000"/>
              <a:buFont typeface="Arial"/>
              <a:buNone/>
            </a:pPr>
            <a:r>
              <a:rPr lang="en" sz="1000" b="0" i="0" u="none" strike="noStrike" cap="none">
                <a:solidFill>
                  <a:schemeClr val="dk1"/>
                </a:solidFill>
                <a:latin typeface="Roboto"/>
                <a:ea typeface="Roboto"/>
                <a:cs typeface="Roboto"/>
                <a:sym typeface="Roboto"/>
              </a:rPr>
              <a:t>Our mobiles are a  “remote control to the physical world.” It only takes a touch of a button to get cab, food delivery, click and collect, etc. </a:t>
            </a:r>
          </a:p>
          <a:p>
            <a:pPr marL="0" marR="0" lvl="0" indent="0" algn="l" rtl="0">
              <a:lnSpc>
                <a:spcPct val="115000"/>
              </a:lnSpc>
              <a:spcBef>
                <a:spcPts val="0"/>
              </a:spcBef>
              <a:spcAft>
                <a:spcPts val="0"/>
              </a:spcAft>
              <a:buClr>
                <a:schemeClr val="dk1"/>
              </a:buClr>
              <a:buSzPct val="25000"/>
              <a:buFont typeface="Arial"/>
              <a:buNone/>
            </a:pPr>
            <a:endParaRPr sz="1000" b="0" i="0" u="none" strike="noStrike" cap="none">
              <a:solidFill>
                <a:schemeClr val="dk1"/>
              </a:solidFill>
              <a:highlight>
                <a:srgbClr val="FFFF00"/>
              </a:highlight>
              <a:latin typeface="Roboto"/>
              <a:ea typeface="Roboto"/>
              <a:cs typeface="Roboto"/>
              <a:sym typeface="Roboto"/>
            </a:endParaRPr>
          </a:p>
          <a:p>
            <a:pPr marL="0" marR="0" lvl="0" indent="0" algn="l" rtl="0">
              <a:lnSpc>
                <a:spcPct val="115000"/>
              </a:lnSpc>
              <a:spcBef>
                <a:spcPts val="0"/>
              </a:spcBef>
              <a:spcAft>
                <a:spcPts val="0"/>
              </a:spcAft>
              <a:buClr>
                <a:schemeClr val="dk1"/>
              </a:buClr>
              <a:buSzPct val="25000"/>
              <a:buFont typeface="Arial"/>
              <a:buNone/>
            </a:pPr>
            <a:endParaRPr sz="1000" b="0" i="0" u="none" strike="noStrike" cap="none">
              <a:solidFill>
                <a:schemeClr val="dk1"/>
              </a:solidFill>
              <a:latin typeface="Roboto"/>
              <a:ea typeface="Roboto"/>
              <a:cs typeface="Roboto"/>
              <a:sym typeface="Roboto"/>
            </a:endParaRPr>
          </a:p>
          <a:p>
            <a:pPr marL="457200" marR="0" lvl="0" indent="-292100" algn="l" rtl="0">
              <a:lnSpc>
                <a:spcPct val="115000"/>
              </a:lnSpc>
              <a:spcBef>
                <a:spcPts val="0"/>
              </a:spcBef>
              <a:spcAft>
                <a:spcPts val="0"/>
              </a:spcAft>
              <a:buClr>
                <a:schemeClr val="dk1"/>
              </a:buClr>
              <a:buSzPct val="100000"/>
              <a:buFont typeface="Roboto"/>
              <a:buChar char="●"/>
            </a:pPr>
            <a:r>
              <a:rPr lang="en" sz="1000" b="0" i="0" u="none" strike="noStrike" cap="none">
                <a:solidFill>
                  <a:schemeClr val="dk1"/>
                </a:solidFill>
                <a:latin typeface="Roboto"/>
                <a:ea typeface="Roboto"/>
                <a:cs typeface="Roboto"/>
                <a:sym typeface="Roboto"/>
              </a:rPr>
              <a:t>Apps (Lean-Back)</a:t>
            </a:r>
          </a:p>
          <a:p>
            <a:pPr marL="914400" marR="0" lvl="1" indent="-292100" algn="l" rtl="0">
              <a:lnSpc>
                <a:spcPct val="115000"/>
              </a:lnSpc>
              <a:spcBef>
                <a:spcPts val="0"/>
              </a:spcBef>
              <a:spcAft>
                <a:spcPts val="0"/>
              </a:spcAft>
              <a:buClr>
                <a:schemeClr val="dk1"/>
              </a:buClr>
              <a:buSzPct val="100000"/>
              <a:buFont typeface="Roboto"/>
              <a:buChar char="○"/>
            </a:pPr>
            <a:r>
              <a:rPr lang="en" sz="1000" b="0" i="0" u="none" strike="noStrike" cap="none">
                <a:solidFill>
                  <a:schemeClr val="dk1"/>
                </a:solidFill>
                <a:latin typeface="Roboto"/>
                <a:ea typeface="Roboto"/>
                <a:cs typeface="Roboto"/>
                <a:sym typeface="Roboto"/>
              </a:rPr>
              <a:t>Loyalty</a:t>
            </a:r>
          </a:p>
          <a:p>
            <a:pPr marL="914400" marR="0" lvl="1" indent="-292100" algn="l" rtl="0">
              <a:lnSpc>
                <a:spcPct val="115000"/>
              </a:lnSpc>
              <a:spcBef>
                <a:spcPts val="0"/>
              </a:spcBef>
              <a:spcAft>
                <a:spcPts val="0"/>
              </a:spcAft>
              <a:buClr>
                <a:schemeClr val="dk1"/>
              </a:buClr>
              <a:buSzPct val="100000"/>
              <a:buFont typeface="Roboto"/>
              <a:buChar char="○"/>
            </a:pPr>
            <a:r>
              <a:rPr lang="en" sz="1000" b="0" i="0" u="none" strike="noStrike" cap="none">
                <a:solidFill>
                  <a:schemeClr val="dk1"/>
                </a:solidFill>
                <a:latin typeface="Roboto"/>
                <a:ea typeface="Roboto"/>
                <a:cs typeface="Roboto"/>
                <a:sym typeface="Roboto"/>
              </a:rPr>
              <a:t>Entertainment</a:t>
            </a:r>
          </a:p>
          <a:p>
            <a:pPr marL="457200" marR="0" lvl="0" indent="-292100" algn="l" rtl="0">
              <a:lnSpc>
                <a:spcPct val="115000"/>
              </a:lnSpc>
              <a:spcBef>
                <a:spcPts val="0"/>
              </a:spcBef>
              <a:spcAft>
                <a:spcPts val="0"/>
              </a:spcAft>
              <a:buClr>
                <a:schemeClr val="dk1"/>
              </a:buClr>
              <a:buSzPct val="100000"/>
              <a:buFont typeface="Roboto"/>
              <a:buChar char="●"/>
            </a:pPr>
            <a:r>
              <a:rPr lang="en" sz="1000" b="0" i="0" u="none" strike="noStrike" cap="none">
                <a:solidFill>
                  <a:schemeClr val="dk1"/>
                </a:solidFill>
                <a:latin typeface="Roboto"/>
                <a:ea typeface="Roboto"/>
                <a:cs typeface="Roboto"/>
                <a:sym typeface="Roboto"/>
              </a:rPr>
              <a:t>Browsers (Lead-Forward)</a:t>
            </a:r>
          </a:p>
          <a:p>
            <a:pPr marL="914400" marR="0" lvl="1" indent="-292100" algn="l" rtl="0">
              <a:lnSpc>
                <a:spcPct val="115000"/>
              </a:lnSpc>
              <a:spcBef>
                <a:spcPts val="0"/>
              </a:spcBef>
              <a:buClr>
                <a:schemeClr val="dk1"/>
              </a:buClr>
              <a:buSzPct val="100000"/>
              <a:buFont typeface="Roboto"/>
              <a:buChar char="○"/>
            </a:pPr>
            <a:r>
              <a:rPr lang="en" sz="1000" b="0" i="0" u="none" strike="noStrike" cap="none">
                <a:solidFill>
                  <a:schemeClr val="dk1"/>
                </a:solidFill>
                <a:latin typeface="Roboto"/>
                <a:ea typeface="Roboto"/>
                <a:cs typeface="Roboto"/>
                <a:sym typeface="Roboto"/>
              </a:rPr>
              <a:t>Searching - Mcommerce</a:t>
            </a:r>
          </a:p>
          <a:p>
            <a:pPr marR="0" lvl="0" algn="l" rtl="0">
              <a:lnSpc>
                <a:spcPct val="115000"/>
              </a:lnSpc>
              <a:spcBef>
                <a:spcPts val="0"/>
              </a:spcBef>
              <a:buNone/>
            </a:pPr>
            <a:endParaRPr sz="1000">
              <a:latin typeface="Roboto"/>
              <a:ea typeface="Roboto"/>
              <a:cs typeface="Roboto"/>
              <a:sym typeface="Roboto"/>
            </a:endParaRPr>
          </a:p>
          <a:p>
            <a:pPr marR="0" lvl="0" algn="l" rtl="0">
              <a:lnSpc>
                <a:spcPct val="115000"/>
              </a:lnSpc>
              <a:spcBef>
                <a:spcPts val="0"/>
              </a:spcBef>
              <a:buNone/>
            </a:pPr>
            <a:r>
              <a:rPr lang="en" sz="1000">
                <a:latin typeface="Roboto"/>
                <a:ea typeface="Roboto"/>
                <a:cs typeface="Roboto"/>
                <a:sym typeface="Roboto"/>
              </a:rPr>
              <a:t>90% рост коммерчи значимых действий </a:t>
            </a:r>
          </a:p>
        </p:txBody>
      </p:sp>
    </p:spTree>
    <p:extLst>
      <p:ext uri="{BB962C8B-B14F-4D97-AF65-F5344CB8AC3E}">
        <p14:creationId xmlns:p14="http://schemas.microsoft.com/office/powerpoint/2010/main" val="7307151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6"/>
        <p:cNvGrpSpPr/>
        <p:nvPr/>
      </p:nvGrpSpPr>
      <p:grpSpPr>
        <a:xfrm>
          <a:off x="0" y="0"/>
          <a:ext cx="0" cy="0"/>
          <a:chOff x="0" y="0"/>
          <a:chExt cx="0" cy="0"/>
        </a:xfrm>
      </p:grpSpPr>
      <p:sp>
        <p:nvSpPr>
          <p:cNvPr id="597" name="Shape 597"/>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598" name="Shape 598"/>
          <p:cNvSpPr txBox="1">
            <a:spLocks noGrp="1"/>
          </p:cNvSpPr>
          <p:nvPr>
            <p:ph type="body" idx="1"/>
          </p:nvPr>
        </p:nvSpPr>
        <p:spPr>
          <a:xfrm>
            <a:off x="685800" y="4343400"/>
            <a:ext cx="5486400"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Arial"/>
              <a:buNone/>
            </a:pPr>
            <a:r>
              <a:rPr lang="en" sz="1000" u="sng" dirty="0">
                <a:solidFill>
                  <a:schemeClr val="hlink"/>
                </a:solidFill>
                <a:latin typeface="Roboto"/>
                <a:ea typeface="Roboto"/>
                <a:cs typeface="Roboto"/>
                <a:sym typeface="Roboto"/>
                <a:hlinkClick r:id="rId3"/>
              </a:rPr>
              <a:t>http://reklamonstr.com/archives/23429</a:t>
            </a:r>
          </a:p>
          <a:p>
            <a:pPr marL="0" marR="0" lvl="0" indent="0" algn="l" rtl="0">
              <a:spcBef>
                <a:spcPts val="0"/>
              </a:spcBef>
              <a:buClr>
                <a:schemeClr val="dk1"/>
              </a:buClr>
              <a:buSzPct val="25000"/>
              <a:buFont typeface="Arial"/>
              <a:buNone/>
            </a:pPr>
            <a:endParaRPr sz="1000" dirty="0">
              <a:latin typeface="Roboto"/>
              <a:ea typeface="Roboto"/>
              <a:cs typeface="Roboto"/>
              <a:sym typeface="Roboto"/>
            </a:endParaRPr>
          </a:p>
          <a:p>
            <a:pPr marL="0" marR="0" lvl="0" indent="0" algn="l" rtl="0">
              <a:spcBef>
                <a:spcPts val="0"/>
              </a:spcBef>
              <a:buClr>
                <a:schemeClr val="dk1"/>
              </a:buClr>
              <a:buSzPct val="25000"/>
              <a:buFont typeface="Arial"/>
              <a:buNone/>
            </a:pPr>
            <a:r>
              <a:rPr lang="en" sz="1000" dirty="0">
                <a:latin typeface="Roboto"/>
                <a:ea typeface="Roboto"/>
                <a:cs typeface="Roboto"/>
                <a:sym typeface="Roboto"/>
              </a:rPr>
              <a:t>http://</a:t>
            </a:r>
            <a:r>
              <a:rPr lang="en" sz="1000" dirty="0" smtClean="0">
                <a:latin typeface="Roboto"/>
                <a:ea typeface="Roboto"/>
                <a:cs typeface="Roboto"/>
                <a:sym typeface="Roboto"/>
              </a:rPr>
              <a:t>reklamonstr.com/archives/22615</a:t>
            </a:r>
            <a:endParaRPr lang="ru-RU" sz="1000" dirty="0" smtClean="0">
              <a:latin typeface="Roboto"/>
              <a:ea typeface="Roboto"/>
              <a:cs typeface="Roboto"/>
              <a:sym typeface="Roboto"/>
            </a:endParaRPr>
          </a:p>
          <a:p>
            <a:pPr marL="0" marR="0" lvl="0" indent="0" algn="l" rtl="0">
              <a:spcBef>
                <a:spcPts val="0"/>
              </a:spcBef>
              <a:buClr>
                <a:schemeClr val="dk1"/>
              </a:buClr>
              <a:buSzPct val="25000"/>
              <a:buFont typeface="Arial"/>
              <a:buNone/>
            </a:pPr>
            <a:endParaRPr lang="ru-RU" sz="1000" dirty="0" smtClean="0">
              <a:latin typeface="Roboto"/>
              <a:ea typeface="Roboto"/>
              <a:cs typeface="Roboto"/>
              <a:sym typeface="Roboto"/>
            </a:endParaRPr>
          </a:p>
          <a:p>
            <a:pPr marL="0" marR="0" lvl="0" indent="0" algn="l" rtl="0">
              <a:spcBef>
                <a:spcPts val="0"/>
              </a:spcBef>
              <a:buClr>
                <a:schemeClr val="dk1"/>
              </a:buClr>
              <a:buSzPct val="25000"/>
              <a:buFont typeface="Arial"/>
              <a:buNone/>
            </a:pPr>
            <a:r>
              <a:rPr lang="ru-RU" sz="1000" dirty="0" smtClean="0">
                <a:latin typeface="Roboto"/>
                <a:ea typeface="Roboto"/>
                <a:cs typeface="Roboto"/>
                <a:sym typeface="Roboto"/>
              </a:rPr>
              <a:t>Ожидается, что скачка мобильных приложений вырастет до 200 миллиардов в год, а доходы в 2017 году будут равняться 63.5 млрд. дол..</a:t>
            </a:r>
            <a:endParaRPr lang="en-US" sz="1000" dirty="0" smtClean="0">
              <a:latin typeface="Roboto"/>
              <a:ea typeface="Roboto"/>
              <a:cs typeface="Roboto"/>
              <a:sym typeface="Roboto"/>
            </a:endParaRPr>
          </a:p>
          <a:p>
            <a:pPr marL="0" marR="0" lvl="0" indent="0" algn="l" rtl="0">
              <a:spcBef>
                <a:spcPts val="0"/>
              </a:spcBef>
              <a:buClr>
                <a:schemeClr val="dk1"/>
              </a:buClr>
              <a:buSzPct val="25000"/>
              <a:buFont typeface="Arial"/>
              <a:buNone/>
            </a:pPr>
            <a:endParaRPr lang="en-US" sz="1000" dirty="0" smtClean="0">
              <a:latin typeface="Roboto"/>
              <a:ea typeface="Roboto"/>
              <a:cs typeface="Roboto"/>
              <a:sym typeface="Roboto"/>
            </a:endParaRPr>
          </a:p>
          <a:p>
            <a:pPr marL="0" marR="0" lvl="0" indent="0" algn="l" rtl="0">
              <a:spcBef>
                <a:spcPts val="0"/>
              </a:spcBef>
              <a:buClr>
                <a:schemeClr val="dk1"/>
              </a:buClr>
              <a:buSzPct val="25000"/>
              <a:buFont typeface="Arial"/>
              <a:buNone/>
            </a:pPr>
            <a:r>
              <a:rPr lang="ru-RU" sz="1000" dirty="0" smtClean="0">
                <a:latin typeface="Roboto"/>
                <a:ea typeface="Roboto"/>
                <a:cs typeface="Roboto"/>
                <a:sym typeface="Roboto"/>
              </a:rPr>
              <a:t>Для исследователей мобильного рынка очевидно, что мобильные приложения из инструментов маркетинговых коммуникаций сами по себе превращаются в каналы распространения медиа. Такие показатели, как охват, частота контактов и коэффициент удержания в мобильных приложений поражают воображение. В США использование мобильных приложений уже превосходит все другие каналы потребления медиа – оно составляет 82% от общего времени</a:t>
            </a:r>
            <a:endParaRPr lang="en-US" sz="1000" dirty="0" smtClean="0">
              <a:latin typeface="Roboto"/>
              <a:ea typeface="Roboto"/>
              <a:cs typeface="Roboto"/>
              <a:sym typeface="Roboto"/>
            </a:endParaRPr>
          </a:p>
          <a:p>
            <a:pPr marL="0" marR="0" lvl="0" indent="0" algn="l" rtl="0">
              <a:spcBef>
                <a:spcPts val="0"/>
              </a:spcBef>
              <a:buClr>
                <a:schemeClr val="dk1"/>
              </a:buClr>
              <a:buSzPct val="25000"/>
              <a:buFont typeface="Arial"/>
              <a:buNone/>
            </a:pPr>
            <a:endParaRPr lang="en-US" sz="1000" dirty="0" smtClean="0">
              <a:latin typeface="Roboto"/>
              <a:ea typeface="Roboto"/>
              <a:cs typeface="Roboto"/>
              <a:sym typeface="Roboto"/>
            </a:endParaRPr>
          </a:p>
          <a:p>
            <a:pPr marL="0" marR="0" lvl="0" indent="0" algn="l" rtl="0">
              <a:spcBef>
                <a:spcPts val="0"/>
              </a:spcBef>
              <a:buClr>
                <a:schemeClr val="dk1"/>
              </a:buClr>
              <a:buSzPct val="25000"/>
              <a:buFont typeface="Arial"/>
              <a:buNone/>
            </a:pPr>
            <a:endParaRPr lang="en" sz="1000" dirty="0">
              <a:latin typeface="Roboto"/>
              <a:ea typeface="Roboto"/>
              <a:cs typeface="Roboto"/>
              <a:sym typeface="Roboto"/>
            </a:endParaRPr>
          </a:p>
        </p:txBody>
      </p:sp>
    </p:spTree>
    <p:extLst>
      <p:ext uri="{BB962C8B-B14F-4D97-AF65-F5344CB8AC3E}">
        <p14:creationId xmlns:p14="http://schemas.microsoft.com/office/powerpoint/2010/main" val="37711900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8"/>
        <p:cNvGrpSpPr/>
        <p:nvPr/>
      </p:nvGrpSpPr>
      <p:grpSpPr>
        <a:xfrm>
          <a:off x="0" y="0"/>
          <a:ext cx="0" cy="0"/>
          <a:chOff x="0" y="0"/>
          <a:chExt cx="0" cy="0"/>
        </a:xfrm>
      </p:grpSpPr>
      <p:sp>
        <p:nvSpPr>
          <p:cNvPr id="609" name="Shape 609"/>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610" name="Shape 610"/>
          <p:cNvSpPr txBox="1">
            <a:spLocks noGrp="1"/>
          </p:cNvSpPr>
          <p:nvPr>
            <p:ph type="body" idx="1"/>
          </p:nvPr>
        </p:nvSpPr>
        <p:spPr>
          <a:xfrm>
            <a:off x="685800" y="4343400"/>
            <a:ext cx="5486400" cy="4114800"/>
          </a:xfrm>
          <a:prstGeom prst="rect">
            <a:avLst/>
          </a:prstGeom>
          <a:noFill/>
          <a:ln>
            <a:noFill/>
          </a:ln>
        </p:spPr>
        <p:txBody>
          <a:bodyPr lIns="91425" tIns="91425" rIns="91425" bIns="91425" anchor="t" anchorCtr="0">
            <a:noAutofit/>
          </a:bodyPr>
          <a:lstStyle/>
          <a:p>
            <a:pPr lvl="0" rtl="0">
              <a:lnSpc>
                <a:spcPct val="138461"/>
              </a:lnSpc>
              <a:spcBef>
                <a:spcPts val="0"/>
              </a:spcBef>
              <a:spcAft>
                <a:spcPts val="900"/>
              </a:spcAft>
              <a:buClr>
                <a:schemeClr val="dk1"/>
              </a:buClr>
              <a:buSzPct val="100000"/>
              <a:buFont typeface="Arial"/>
              <a:buNone/>
            </a:pPr>
            <a:r>
              <a:rPr lang="en" sz="1050">
                <a:solidFill>
                  <a:srgbClr val="333333"/>
                </a:solidFill>
                <a:highlight>
                  <a:srgbClr val="FFFFFF"/>
                </a:highlight>
                <a:latin typeface="Helvetica Neue"/>
                <a:ea typeface="Helvetica Neue"/>
                <a:cs typeface="Helvetica Neue"/>
                <a:sym typeface="Helvetica Neue"/>
              </a:rPr>
              <a:t>В отчёте отмечается следующее:</a:t>
            </a:r>
          </a:p>
          <a:p>
            <a:pPr marL="457200" lvl="0" indent="-295275" algn="just" rtl="0">
              <a:lnSpc>
                <a:spcPct val="138461"/>
              </a:lnSpc>
              <a:spcBef>
                <a:spcPts val="0"/>
              </a:spcBef>
              <a:buClr>
                <a:srgbClr val="333333"/>
              </a:buClr>
              <a:buSzPct val="95454"/>
              <a:buFont typeface="Arial"/>
              <a:buChar char="●"/>
            </a:pPr>
            <a:r>
              <a:rPr lang="en" sz="1050">
                <a:solidFill>
                  <a:srgbClr val="333333"/>
                </a:solidFill>
                <a:highlight>
                  <a:srgbClr val="FFFFFF"/>
                </a:highlight>
                <a:latin typeface="Helvetica Neue"/>
                <a:ea typeface="Helvetica Neue"/>
                <a:cs typeface="Helvetica Neue"/>
                <a:sym typeface="Helvetica Neue"/>
              </a:rPr>
              <a:t>Google Play увеличил свой отрыв по загрузкам (100%-й разрыв в этом году), а Apple iOS уверенно ведёт по показателю дохода - является движущим фактором развития экосистемы мобильных приложений в целом и закладывает основу конкурентной динамики, ожидаемой в этом году. Основную роль в этом перевесе сил сыграли загрузки игр: в 2015 году из Google Play было загружено в 1,5 раза больше игр, чем из iOS App Store, в сравнении с почти равными долями в прошлом году.</a:t>
            </a:r>
          </a:p>
          <a:p>
            <a:pPr marL="457200" lvl="0" indent="-295275" algn="just" rtl="0">
              <a:lnSpc>
                <a:spcPct val="138461"/>
              </a:lnSpc>
              <a:spcBef>
                <a:spcPts val="0"/>
              </a:spcBef>
              <a:buClr>
                <a:srgbClr val="333333"/>
              </a:buClr>
              <a:buSzPct val="95454"/>
              <a:buFont typeface="Arial"/>
              <a:buChar char="●"/>
            </a:pPr>
            <a:r>
              <a:rPr lang="en" sz="1050">
                <a:solidFill>
                  <a:srgbClr val="333333"/>
                </a:solidFill>
                <a:highlight>
                  <a:srgbClr val="FFFFFF"/>
                </a:highlight>
                <a:latin typeface="Helvetica Neue"/>
                <a:ea typeface="Helvetica Neue"/>
                <a:cs typeface="Helvetica Neue"/>
                <a:sym typeface="Helvetica Neue"/>
              </a:rPr>
              <a:t>Китай стал основным источником успеха iOS в 2015 году, оставив позади США ещё в первом квартале прошедшего года по количеству загрузок. В настоящее время Китай занимает третье место по доходам в iOS, после США и Японии, однако ввиду его быстрого роста этот разрыв стремительно сокращается.</a:t>
            </a:r>
          </a:p>
          <a:p>
            <a:pPr marL="457200" lvl="0" indent="-295275" algn="just" rtl="0">
              <a:lnSpc>
                <a:spcPct val="138461"/>
              </a:lnSpc>
              <a:spcBef>
                <a:spcPts val="0"/>
              </a:spcBef>
              <a:buClr>
                <a:srgbClr val="333333"/>
              </a:buClr>
              <a:buSzPct val="95454"/>
              <a:buFont typeface="Arial"/>
              <a:buChar char="●"/>
            </a:pPr>
            <a:r>
              <a:rPr lang="en" sz="1050">
                <a:solidFill>
                  <a:srgbClr val="333333"/>
                </a:solidFill>
                <a:highlight>
                  <a:srgbClr val="FFFFFF"/>
                </a:highlight>
                <a:latin typeface="Helvetica Neue"/>
                <a:ea typeface="Helvetica Neue"/>
                <a:cs typeface="Helvetica Neue"/>
                <a:sym typeface="Helvetica Neue"/>
              </a:rPr>
              <a:t>В 2015 году высокие результаты показали приложения для совместных поездок и вызова такси. Успех этих компаний является ярким примером силы, которой обладают приложения: они способны изменить образ нашей жизни буквально за пару лет.</a:t>
            </a:r>
          </a:p>
          <a:p>
            <a:pPr marL="457200" lvl="0" indent="-295275" algn="just" rtl="0">
              <a:lnSpc>
                <a:spcPct val="138461"/>
              </a:lnSpc>
              <a:spcBef>
                <a:spcPts val="0"/>
              </a:spcBef>
              <a:buClr>
                <a:srgbClr val="333333"/>
              </a:buClr>
              <a:buSzPct val="95454"/>
              <a:buFont typeface="Arial"/>
              <a:buChar char="●"/>
            </a:pPr>
            <a:r>
              <a:rPr lang="en" sz="1050">
                <a:solidFill>
                  <a:srgbClr val="333333"/>
                </a:solidFill>
                <a:highlight>
                  <a:srgbClr val="FFFFFF"/>
                </a:highlight>
                <a:latin typeface="Helvetica Neue"/>
                <a:ea typeface="Helvetica Neue"/>
                <a:cs typeface="Helvetica Neue"/>
                <a:sym typeface="Helvetica Neue"/>
              </a:rPr>
              <a:t>Потоковое видео и музыка: 2015 год заложил основы для уверенного роста доходов приложений потокового воспроизведения по модели подписки, такая тенденция скорее всего сохранится и в 2016 году, по мере того, как все больше и больше пользователей начнут открывать для себя потоковые сервисы.</a:t>
            </a:r>
          </a:p>
          <a:p>
            <a:pPr marL="457200" lvl="0" indent="-295275" algn="just" rtl="0">
              <a:lnSpc>
                <a:spcPct val="138461"/>
              </a:lnSpc>
              <a:spcBef>
                <a:spcPts val="0"/>
              </a:spcBef>
              <a:buClr>
                <a:srgbClr val="333333"/>
              </a:buClr>
              <a:buSzPct val="95454"/>
              <a:buFont typeface="Arial"/>
              <a:buChar char="●"/>
            </a:pPr>
            <a:r>
              <a:rPr lang="en" sz="1050">
                <a:solidFill>
                  <a:srgbClr val="333333"/>
                </a:solidFill>
                <a:highlight>
                  <a:srgbClr val="FFFFFF"/>
                </a:highlight>
                <a:latin typeface="Helvetica Neue"/>
                <a:ea typeface="Helvetica Neue"/>
                <a:cs typeface="Helvetica Neue"/>
                <a:sym typeface="Helvetica Neue"/>
              </a:rPr>
              <a:t>2015 год стал рекордным для приложений для знакомств, например, в российском топ-10 по объёму выручки стремительный рост показали приложения Badoo и Love Planet.</a:t>
            </a:r>
          </a:p>
          <a:p>
            <a:pPr marL="457200" lvl="0" indent="-295275" algn="just" rtl="0">
              <a:lnSpc>
                <a:spcPct val="138461"/>
              </a:lnSpc>
              <a:spcBef>
                <a:spcPts val="0"/>
              </a:spcBef>
              <a:buClr>
                <a:srgbClr val="333333"/>
              </a:buClr>
              <a:buSzPct val="95454"/>
              <a:buFont typeface="Arial"/>
              <a:buChar char="●"/>
            </a:pPr>
            <a:r>
              <a:rPr lang="en" sz="1050">
                <a:solidFill>
                  <a:srgbClr val="333333"/>
                </a:solidFill>
                <a:highlight>
                  <a:srgbClr val="FFFFFF"/>
                </a:highlight>
                <a:latin typeface="Helvetica Neue"/>
                <a:ea typeface="Helvetica Neue"/>
                <a:cs typeface="Helvetica Neue"/>
                <a:sym typeface="Helvetica Neue"/>
              </a:rPr>
              <a:t>Мобильные устройства становятся все более важным инструментом шоппинга: 2015 год стал золотым для мобильной коммерции, и пик успеха пришелся на ноябрь.</a:t>
            </a:r>
          </a:p>
          <a:p>
            <a:pPr marL="457200" lvl="0" indent="-295275" algn="just" rtl="0">
              <a:lnSpc>
                <a:spcPct val="138461"/>
              </a:lnSpc>
              <a:spcBef>
                <a:spcPts val="0"/>
              </a:spcBef>
              <a:buClr>
                <a:srgbClr val="333333"/>
              </a:buClr>
              <a:buSzPct val="95454"/>
              <a:buFont typeface="Arial"/>
              <a:buChar char="●"/>
            </a:pPr>
            <a:r>
              <a:rPr lang="en" sz="1050">
                <a:solidFill>
                  <a:srgbClr val="333333"/>
                </a:solidFill>
                <a:highlight>
                  <a:srgbClr val="FFFFFF"/>
                </a:highlight>
                <a:latin typeface="Helvetica Neue"/>
                <a:ea typeface="Helvetica Neue"/>
                <a:cs typeface="Helvetica Neue"/>
                <a:sym typeface="Helvetica Neue"/>
              </a:rPr>
              <a:t>Зрелость рынка игр наступает все более быстрыми темпами, тогда как концентрация доходов от мобильных игр неуклонно снижается. Средняя продолжительность жизненного цикла новых игр сократилась более чем на 60% за период с 2014 по 2015 год - с уровня почти 50 недель до чуть более 17.</a:t>
            </a:r>
          </a:p>
          <a:p>
            <a:pPr marL="457200" lvl="0" indent="-295275" algn="just" rtl="0">
              <a:lnSpc>
                <a:spcPct val="138461"/>
              </a:lnSpc>
              <a:spcBef>
                <a:spcPts val="0"/>
              </a:spcBef>
              <a:buClr>
                <a:srgbClr val="333333"/>
              </a:buClr>
              <a:buSzPct val="95454"/>
              <a:buFont typeface="Arial"/>
              <a:buChar char="●"/>
            </a:pPr>
            <a:r>
              <a:rPr lang="en" sz="1050">
                <a:solidFill>
                  <a:srgbClr val="333333"/>
                </a:solidFill>
                <a:highlight>
                  <a:srgbClr val="FFFFFF"/>
                </a:highlight>
                <a:latin typeface="Helvetica Neue"/>
                <a:ea typeface="Helvetica Neue"/>
                <a:cs typeface="Helvetica Neue"/>
                <a:sym typeface="Helvetica Neue"/>
              </a:rPr>
              <a:t>2015 год оказался уникальным в том, что мы стали свидетелями запуска не одной, а сразу двух новых платформ от Apple - watchOS и tvOS. Выход за пределы смартфонов и планшетов на носимые устройства и ТВ, а также новые возможности, такие как виртуальная реальность, концепция Интернета вещей для дома и "умные" автомобили, лишний раз подтверждают, насколько прочно приложения вошли в нашу повседневную жизнь.</a:t>
            </a:r>
          </a:p>
          <a:p>
            <a:pPr marL="457200" lvl="0" indent="-295275" algn="just" rtl="0">
              <a:lnSpc>
                <a:spcPct val="138461"/>
              </a:lnSpc>
              <a:spcBef>
                <a:spcPts val="0"/>
              </a:spcBef>
              <a:buClr>
                <a:srgbClr val="333333"/>
              </a:buClr>
              <a:buSzPct val="95454"/>
              <a:buFont typeface="Arial"/>
              <a:buChar char="●"/>
            </a:pPr>
            <a:r>
              <a:rPr lang="en" sz="1050">
                <a:solidFill>
                  <a:srgbClr val="333333"/>
                </a:solidFill>
                <a:highlight>
                  <a:srgbClr val="FFFFFF"/>
                </a:highlight>
                <a:latin typeface="Helvetica Neue"/>
                <a:ea typeface="Helvetica Neue"/>
                <a:cs typeface="Helvetica Neue"/>
                <a:sym typeface="Helvetica Neue"/>
              </a:rPr>
              <a:t>На рынке мобильных игр наблюдается тенденция к снижению концентрации дохода на вершине чартов. На протяжении 2015 года индекс Герфиндаля-Гиршмана продолжил снижаться, что свидетельствует о появлении новых возможностей для менее успешных издателей.</a:t>
            </a:r>
          </a:p>
          <a:p>
            <a:pPr marL="457200" lvl="0" indent="-295275" algn="just" rtl="0">
              <a:lnSpc>
                <a:spcPct val="138461"/>
              </a:lnSpc>
              <a:spcBef>
                <a:spcPts val="0"/>
              </a:spcBef>
              <a:buClr>
                <a:srgbClr val="333333"/>
              </a:buClr>
              <a:buSzPct val="95454"/>
              <a:buFont typeface="Arial"/>
              <a:buChar char="●"/>
            </a:pPr>
            <a:r>
              <a:rPr lang="en" sz="1050">
                <a:solidFill>
                  <a:srgbClr val="333333"/>
                </a:solidFill>
                <a:highlight>
                  <a:srgbClr val="FFFFFF"/>
                </a:highlight>
                <a:latin typeface="Helvetica Neue"/>
                <a:ea typeface="Helvetica Neue"/>
                <a:cs typeface="Helvetica Neue"/>
                <a:sym typeface="Helvetica Neue"/>
              </a:rPr>
              <a:t>Spotify стало самым доходным приложением во всём мире, поднявшись на семь строчек с 2014 года, Viber и Twitter покинули топ-10, позволив WhatsApp и Facebook Messenger закрепиться на своих позициях.</a:t>
            </a:r>
          </a:p>
          <a:p>
            <a:pPr marL="0" marR="0" lvl="0" indent="0" algn="l" rtl="0">
              <a:spcBef>
                <a:spcPts val="0"/>
              </a:spcBef>
              <a:buClr>
                <a:schemeClr val="dk1"/>
              </a:buClr>
              <a:buSzPct val="25000"/>
              <a:buFont typeface="Arial"/>
              <a:buNone/>
            </a:pPr>
            <a:endParaRPr sz="1000">
              <a:latin typeface="Roboto"/>
              <a:ea typeface="Roboto"/>
              <a:cs typeface="Roboto"/>
              <a:sym typeface="Roboto"/>
            </a:endParaRPr>
          </a:p>
        </p:txBody>
      </p:sp>
    </p:spTree>
    <p:extLst>
      <p:ext uri="{BB962C8B-B14F-4D97-AF65-F5344CB8AC3E}">
        <p14:creationId xmlns:p14="http://schemas.microsoft.com/office/powerpoint/2010/main" val="29032365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0"/>
        <p:cNvGrpSpPr/>
        <p:nvPr/>
      </p:nvGrpSpPr>
      <p:grpSpPr>
        <a:xfrm>
          <a:off x="0" y="0"/>
          <a:ext cx="0" cy="0"/>
          <a:chOff x="0" y="0"/>
          <a:chExt cx="0" cy="0"/>
        </a:xfrm>
      </p:grpSpPr>
      <p:sp>
        <p:nvSpPr>
          <p:cNvPr id="621" name="Shape 62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622" name="Shape 622"/>
          <p:cNvSpPr txBox="1">
            <a:spLocks noGrp="1"/>
          </p:cNvSpPr>
          <p:nvPr>
            <p:ph type="body" idx="1"/>
          </p:nvPr>
        </p:nvSpPr>
        <p:spPr>
          <a:xfrm>
            <a:off x="685800" y="4343400"/>
            <a:ext cx="5486400" cy="4114800"/>
          </a:xfrm>
          <a:prstGeom prst="rect">
            <a:avLst/>
          </a:prstGeom>
          <a:noFill/>
          <a:ln>
            <a:noFill/>
          </a:ln>
        </p:spPr>
        <p:txBody>
          <a:bodyPr lIns="91425" tIns="91425" rIns="91425" bIns="91425" anchor="t" anchorCtr="0">
            <a:noAutofit/>
          </a:bodyPr>
          <a:lstStyle/>
          <a:p>
            <a:pPr lvl="0" rtl="0">
              <a:lnSpc>
                <a:spcPct val="176087"/>
              </a:lnSpc>
              <a:spcBef>
                <a:spcPts val="0"/>
              </a:spcBef>
              <a:spcAft>
                <a:spcPts val="1700"/>
              </a:spcAft>
              <a:buClr>
                <a:schemeClr val="dk1"/>
              </a:buClr>
              <a:buSzPct val="91666"/>
              <a:buFont typeface="Arial"/>
              <a:buNone/>
            </a:pPr>
            <a:r>
              <a:rPr lang="en" sz="1150">
                <a:solidFill>
                  <a:srgbClr val="333333"/>
                </a:solidFill>
                <a:highlight>
                  <a:srgbClr val="FFFFFF"/>
                </a:highlight>
                <a:latin typeface="Open Sans"/>
                <a:ea typeface="Open Sans"/>
                <a:cs typeface="Open Sans"/>
                <a:sym typeface="Open Sans"/>
              </a:rPr>
              <a:t>Быстрорастущие вертикали - шоппинг, финансы. Это говорит о том, что люди используют приложения не только для развлечений</a:t>
            </a:r>
          </a:p>
          <a:p>
            <a:pPr lvl="0" rtl="0">
              <a:lnSpc>
                <a:spcPct val="176087"/>
              </a:lnSpc>
              <a:spcBef>
                <a:spcPts val="0"/>
              </a:spcBef>
              <a:spcAft>
                <a:spcPts val="1700"/>
              </a:spcAft>
              <a:buClr>
                <a:schemeClr val="dk1"/>
              </a:buClr>
              <a:buSzPct val="91666"/>
              <a:buFont typeface="Arial"/>
              <a:buNone/>
            </a:pPr>
            <a:endParaRPr sz="1150">
              <a:solidFill>
                <a:srgbClr val="333333"/>
              </a:solidFill>
              <a:highlight>
                <a:srgbClr val="FFFFFF"/>
              </a:highlight>
              <a:latin typeface="Open Sans"/>
              <a:ea typeface="Open Sans"/>
              <a:cs typeface="Open Sans"/>
              <a:sym typeface="Open Sans"/>
            </a:endParaRPr>
          </a:p>
          <a:p>
            <a:pPr lvl="0" rtl="0">
              <a:lnSpc>
                <a:spcPct val="176087"/>
              </a:lnSpc>
              <a:spcBef>
                <a:spcPts val="0"/>
              </a:spcBef>
              <a:spcAft>
                <a:spcPts val="1700"/>
              </a:spcAft>
              <a:buClr>
                <a:schemeClr val="dk1"/>
              </a:buClr>
              <a:buSzPct val="91666"/>
              <a:buFont typeface="Arial"/>
              <a:buNone/>
            </a:pPr>
            <a:r>
              <a:rPr lang="en" sz="1150">
                <a:solidFill>
                  <a:srgbClr val="333333"/>
                </a:solidFill>
                <a:highlight>
                  <a:srgbClr val="FFFFFF"/>
                </a:highlight>
                <a:latin typeface="Open Sans"/>
                <a:ea typeface="Open Sans"/>
                <a:cs typeface="Open Sans"/>
                <a:sym typeface="Open Sans"/>
              </a:rPr>
              <a:t>Рассказать про игры</a:t>
            </a:r>
          </a:p>
          <a:p>
            <a:pPr lvl="0" rtl="0">
              <a:lnSpc>
                <a:spcPct val="176087"/>
              </a:lnSpc>
              <a:spcBef>
                <a:spcPts val="0"/>
              </a:spcBef>
              <a:spcAft>
                <a:spcPts val="1700"/>
              </a:spcAft>
              <a:buClr>
                <a:schemeClr val="dk1"/>
              </a:buClr>
              <a:buSzPct val="91666"/>
              <a:buFont typeface="Arial"/>
              <a:buNone/>
            </a:pPr>
            <a:r>
              <a:rPr lang="en" sz="1150">
                <a:solidFill>
                  <a:srgbClr val="333333"/>
                </a:solidFill>
                <a:highlight>
                  <a:srgbClr val="FFFFFF"/>
                </a:highlight>
                <a:latin typeface="Open Sans"/>
                <a:ea typeface="Open Sans"/>
                <a:cs typeface="Open Sans"/>
                <a:sym typeface="Open Sans"/>
              </a:rPr>
              <a:t>Быстрорастущие вертикали - шоппинг, финансы. Это говорит о том, что люди используют приложения не только для развлечений</a:t>
            </a:r>
          </a:p>
          <a:p>
            <a:pPr lvl="0" rtl="0">
              <a:lnSpc>
                <a:spcPct val="176087"/>
              </a:lnSpc>
              <a:spcBef>
                <a:spcPts val="0"/>
              </a:spcBef>
              <a:spcAft>
                <a:spcPts val="1700"/>
              </a:spcAft>
              <a:buClr>
                <a:schemeClr val="dk1"/>
              </a:buClr>
              <a:buSzPct val="91666"/>
              <a:buFont typeface="Arial"/>
              <a:buNone/>
            </a:pPr>
            <a:endParaRPr sz="1150">
              <a:solidFill>
                <a:srgbClr val="333333"/>
              </a:solidFill>
              <a:highlight>
                <a:srgbClr val="FFFFFF"/>
              </a:highlight>
              <a:latin typeface="Open Sans"/>
              <a:ea typeface="Open Sans"/>
              <a:cs typeface="Open Sans"/>
              <a:sym typeface="Open Sans"/>
            </a:endParaRPr>
          </a:p>
          <a:p>
            <a:pPr lvl="0" rtl="0">
              <a:lnSpc>
                <a:spcPct val="176087"/>
              </a:lnSpc>
              <a:spcBef>
                <a:spcPts val="0"/>
              </a:spcBef>
              <a:spcAft>
                <a:spcPts val="1700"/>
              </a:spcAft>
              <a:buClr>
                <a:schemeClr val="dk1"/>
              </a:buClr>
              <a:buSzPct val="91666"/>
              <a:buFont typeface="Arial"/>
              <a:buNone/>
            </a:pPr>
            <a:r>
              <a:rPr lang="en" sz="1150">
                <a:solidFill>
                  <a:srgbClr val="333333"/>
                </a:solidFill>
                <a:highlight>
                  <a:srgbClr val="FFFFFF"/>
                </a:highlight>
                <a:latin typeface="Open Sans"/>
                <a:ea typeface="Open Sans"/>
                <a:cs typeface="Open Sans"/>
                <a:sym typeface="Open Sans"/>
              </a:rPr>
              <a:t>Рассказать про игры</a:t>
            </a:r>
          </a:p>
          <a:p>
            <a:pPr lvl="0" rtl="0">
              <a:lnSpc>
                <a:spcPct val="176087"/>
              </a:lnSpc>
              <a:spcBef>
                <a:spcPts val="0"/>
              </a:spcBef>
              <a:spcAft>
                <a:spcPts val="1700"/>
              </a:spcAft>
              <a:buClr>
                <a:schemeClr val="dk1"/>
              </a:buClr>
              <a:buSzPct val="91666"/>
              <a:buFont typeface="Arial"/>
              <a:buNone/>
            </a:pPr>
            <a:endParaRPr sz="1150">
              <a:solidFill>
                <a:srgbClr val="333333"/>
              </a:solidFill>
              <a:highlight>
                <a:srgbClr val="FFFFFF"/>
              </a:highlight>
              <a:latin typeface="Open Sans"/>
              <a:ea typeface="Open Sans"/>
              <a:cs typeface="Open Sans"/>
              <a:sym typeface="Open Sans"/>
            </a:endParaRPr>
          </a:p>
          <a:p>
            <a:pPr lvl="0" rtl="0">
              <a:lnSpc>
                <a:spcPct val="176087"/>
              </a:lnSpc>
              <a:spcBef>
                <a:spcPts val="0"/>
              </a:spcBef>
              <a:spcAft>
                <a:spcPts val="1700"/>
              </a:spcAft>
              <a:buClr>
                <a:schemeClr val="dk1"/>
              </a:buClr>
              <a:buSzPct val="91666"/>
              <a:buFont typeface="Arial"/>
              <a:buNone/>
            </a:pPr>
            <a:endParaRPr sz="1150">
              <a:solidFill>
                <a:srgbClr val="333333"/>
              </a:solidFill>
              <a:highlight>
                <a:srgbClr val="FFFFFF"/>
              </a:highlight>
              <a:latin typeface="Open Sans"/>
              <a:ea typeface="Open Sans"/>
              <a:cs typeface="Open Sans"/>
              <a:sym typeface="Open Sans"/>
            </a:endParaRPr>
          </a:p>
          <a:p>
            <a:pPr lvl="0" rtl="0">
              <a:lnSpc>
                <a:spcPct val="176087"/>
              </a:lnSpc>
              <a:spcBef>
                <a:spcPts val="0"/>
              </a:spcBef>
              <a:spcAft>
                <a:spcPts val="1700"/>
              </a:spcAft>
              <a:buClr>
                <a:schemeClr val="dk1"/>
              </a:buClr>
              <a:buSzPct val="91666"/>
              <a:buFont typeface="Arial"/>
              <a:buNone/>
            </a:pPr>
            <a:endParaRPr sz="1150">
              <a:solidFill>
                <a:srgbClr val="333333"/>
              </a:solidFill>
              <a:highlight>
                <a:srgbClr val="FFFFFF"/>
              </a:highlight>
              <a:latin typeface="Open Sans"/>
              <a:ea typeface="Open Sans"/>
              <a:cs typeface="Open Sans"/>
              <a:sym typeface="Open Sans"/>
            </a:endParaRPr>
          </a:p>
          <a:p>
            <a:pPr lvl="0" rtl="0">
              <a:lnSpc>
                <a:spcPct val="176087"/>
              </a:lnSpc>
              <a:spcBef>
                <a:spcPts val="0"/>
              </a:spcBef>
              <a:spcAft>
                <a:spcPts val="1700"/>
              </a:spcAft>
              <a:buClr>
                <a:schemeClr val="dk1"/>
              </a:buClr>
              <a:buSzPct val="91666"/>
              <a:buFont typeface="Arial"/>
              <a:buNone/>
            </a:pPr>
            <a:endParaRPr sz="1150">
              <a:solidFill>
                <a:srgbClr val="333333"/>
              </a:solidFill>
              <a:highlight>
                <a:srgbClr val="FFFFFF"/>
              </a:highlight>
              <a:latin typeface="Open Sans"/>
              <a:ea typeface="Open Sans"/>
              <a:cs typeface="Open Sans"/>
              <a:sym typeface="Open Sans"/>
            </a:endParaRPr>
          </a:p>
          <a:p>
            <a:pPr lvl="0" rtl="0">
              <a:lnSpc>
                <a:spcPct val="176087"/>
              </a:lnSpc>
              <a:spcBef>
                <a:spcPts val="0"/>
              </a:spcBef>
              <a:spcAft>
                <a:spcPts val="1700"/>
              </a:spcAft>
              <a:buClr>
                <a:schemeClr val="dk1"/>
              </a:buClr>
              <a:buSzPct val="91666"/>
              <a:buFont typeface="Arial"/>
              <a:buNone/>
            </a:pPr>
            <a:endParaRPr sz="1150">
              <a:solidFill>
                <a:srgbClr val="333333"/>
              </a:solidFill>
              <a:highlight>
                <a:srgbClr val="FFFFFF"/>
              </a:highlight>
              <a:latin typeface="Open Sans"/>
              <a:ea typeface="Open Sans"/>
              <a:cs typeface="Open Sans"/>
              <a:sym typeface="Open Sans"/>
            </a:endParaRPr>
          </a:p>
          <a:p>
            <a:pPr lvl="0" rtl="0">
              <a:lnSpc>
                <a:spcPct val="176087"/>
              </a:lnSpc>
              <a:spcBef>
                <a:spcPts val="0"/>
              </a:spcBef>
              <a:spcAft>
                <a:spcPts val="1700"/>
              </a:spcAft>
              <a:buClr>
                <a:schemeClr val="dk1"/>
              </a:buClr>
              <a:buSzPct val="91666"/>
              <a:buFont typeface="Arial"/>
              <a:buNone/>
            </a:pPr>
            <a:r>
              <a:rPr lang="en" sz="1150">
                <a:solidFill>
                  <a:srgbClr val="333333"/>
                </a:solidFill>
                <a:highlight>
                  <a:srgbClr val="FFFFFF"/>
                </a:highlight>
                <a:latin typeface="Open Sans"/>
                <a:ea typeface="Open Sans"/>
                <a:cs typeface="Open Sans"/>
                <a:sym typeface="Open Sans"/>
              </a:rPr>
              <a:t>Игры как драйвер развития рынка</a:t>
            </a:r>
          </a:p>
          <a:p>
            <a:pPr lvl="0" rtl="0">
              <a:lnSpc>
                <a:spcPct val="176087"/>
              </a:lnSpc>
              <a:spcBef>
                <a:spcPts val="0"/>
              </a:spcBef>
              <a:spcAft>
                <a:spcPts val="1700"/>
              </a:spcAft>
              <a:buClr>
                <a:schemeClr val="dk1"/>
              </a:buClr>
              <a:buSzPct val="91666"/>
              <a:buFont typeface="Arial"/>
              <a:buNone/>
            </a:pPr>
            <a:r>
              <a:rPr lang="en" sz="1150">
                <a:solidFill>
                  <a:srgbClr val="333333"/>
                </a:solidFill>
                <a:highlight>
                  <a:srgbClr val="FFFFFF"/>
                </a:highlight>
                <a:latin typeface="Open Sans"/>
                <a:ea typeface="Open Sans"/>
                <a:cs typeface="Open Sans"/>
                <a:sym typeface="Open Sans"/>
              </a:rPr>
              <a:t>На игры по-прежнему приходится 90% доходов в Google Play и 75% в iOS App Store.Однако на рынке назревают существенные изменения. Доходы от игр перестают концентрироваться в ТОПе, что позволяет инди-разработчикам получать существенный финансовый приток от своих игр. Но тут возникает другая проблема:долгосрочного успеха с одной игрой добиться все тяжелее. Жизненный цикл игры (то время, в которое игра добивается 90% своих загрузок) сократился с 2014 года почти в три раза: с 50 до 17 недель. Разработчикам необходимо выпускать все новые и новые тайтлы для поддержания успеха, иначе успех сойдет на нет.</a:t>
            </a:r>
          </a:p>
          <a:p>
            <a:pPr lvl="0" rtl="0">
              <a:lnSpc>
                <a:spcPct val="176087"/>
              </a:lnSpc>
              <a:spcBef>
                <a:spcPts val="0"/>
              </a:spcBef>
              <a:spcAft>
                <a:spcPts val="1700"/>
              </a:spcAft>
              <a:buClr>
                <a:schemeClr val="dk1"/>
              </a:buClr>
              <a:buSzPct val="91666"/>
              <a:buFont typeface="Arial"/>
              <a:buNone/>
            </a:pPr>
            <a:r>
              <a:rPr lang="en" sz="1150" i="1">
                <a:solidFill>
                  <a:srgbClr val="333333"/>
                </a:solidFill>
                <a:highlight>
                  <a:srgbClr val="FFFFFF"/>
                </a:highlight>
                <a:latin typeface="Open Sans"/>
                <a:ea typeface="Open Sans"/>
                <a:cs typeface="Open Sans"/>
                <a:sym typeface="Open Sans"/>
              </a:rPr>
              <a:t>“Период примерно четыре месяца с момента выхода игры и до спада показателя загрузок диктует необходимость сокращения жизненного цикла и непрерывного поиска инноваций для достижения успеха в этом все менее монополизированном и более динамично развивающемся пространстве. Возросшие затраты на продвижение, интерес печати и общественности, по всей вероятности, продолжат стимулировать укорочение цикла, а ужесточение конкуренции, очевидно, приведет к дальнейшему снижению концентрации и рассредоточению доходов в сегменте мобильных игр”.  AppAnnie.</a:t>
            </a:r>
          </a:p>
          <a:p>
            <a:pPr marL="0" marR="0" lvl="0" indent="0" algn="l" rtl="0">
              <a:spcBef>
                <a:spcPts val="0"/>
              </a:spcBef>
              <a:buClr>
                <a:schemeClr val="dk1"/>
              </a:buClr>
              <a:buSzPct val="25000"/>
              <a:buFont typeface="Arial"/>
              <a:buNone/>
            </a:pPr>
            <a:endParaRPr sz="1000">
              <a:latin typeface="Roboto"/>
              <a:ea typeface="Roboto"/>
              <a:cs typeface="Roboto"/>
              <a:sym typeface="Roboto"/>
            </a:endParaRPr>
          </a:p>
        </p:txBody>
      </p:sp>
    </p:spTree>
    <p:extLst>
      <p:ext uri="{BB962C8B-B14F-4D97-AF65-F5344CB8AC3E}">
        <p14:creationId xmlns:p14="http://schemas.microsoft.com/office/powerpoint/2010/main" val="15344933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3"/>
        <p:cNvGrpSpPr/>
        <p:nvPr/>
      </p:nvGrpSpPr>
      <p:grpSpPr>
        <a:xfrm>
          <a:off x="0" y="0"/>
          <a:ext cx="0" cy="0"/>
          <a:chOff x="0" y="0"/>
          <a:chExt cx="0" cy="0"/>
        </a:xfrm>
      </p:grpSpPr>
      <p:sp>
        <p:nvSpPr>
          <p:cNvPr id="634" name="Shape 634"/>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635" name="Shape 635"/>
          <p:cNvSpPr txBox="1">
            <a:spLocks noGrp="1"/>
          </p:cNvSpPr>
          <p:nvPr>
            <p:ph type="body" idx="1"/>
          </p:nvPr>
        </p:nvSpPr>
        <p:spPr>
          <a:xfrm>
            <a:off x="685800" y="4343400"/>
            <a:ext cx="5486400"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Arial"/>
              <a:buNone/>
            </a:pPr>
            <a:r>
              <a:rPr lang="en" sz="1000" u="sng" dirty="0">
                <a:solidFill>
                  <a:schemeClr val="hlink"/>
                </a:solidFill>
                <a:latin typeface="Roboto"/>
                <a:ea typeface="Roboto"/>
                <a:cs typeface="Roboto"/>
                <a:sym typeface="Roboto"/>
                <a:hlinkClick r:id="rId3"/>
              </a:rPr>
              <a:t>http://reklamonstr.com/archives/23429</a:t>
            </a:r>
          </a:p>
          <a:p>
            <a:pPr marL="0" marR="0" lvl="0" indent="0" algn="l" rtl="0">
              <a:spcBef>
                <a:spcPts val="0"/>
              </a:spcBef>
              <a:buClr>
                <a:schemeClr val="dk1"/>
              </a:buClr>
              <a:buSzPct val="25000"/>
              <a:buFont typeface="Arial"/>
              <a:buNone/>
            </a:pPr>
            <a:endParaRPr sz="1000" dirty="0">
              <a:latin typeface="Roboto"/>
              <a:ea typeface="Roboto"/>
              <a:cs typeface="Roboto"/>
              <a:sym typeface="Roboto"/>
            </a:endParaRPr>
          </a:p>
          <a:p>
            <a:pPr marL="0" marR="0" lvl="0" indent="0" algn="l" rtl="0">
              <a:spcBef>
                <a:spcPts val="0"/>
              </a:spcBef>
              <a:buClr>
                <a:schemeClr val="dk1"/>
              </a:buClr>
              <a:buSzPct val="25000"/>
              <a:buFont typeface="Arial"/>
              <a:buNone/>
            </a:pPr>
            <a:r>
              <a:rPr lang="en" sz="1000" u="sng" dirty="0">
                <a:solidFill>
                  <a:schemeClr val="hlink"/>
                </a:solidFill>
                <a:latin typeface="Roboto"/>
                <a:ea typeface="Roboto"/>
                <a:cs typeface="Roboto"/>
                <a:sym typeface="Roboto"/>
                <a:hlinkClick r:id="rId4"/>
              </a:rPr>
              <a:t>http://reklamonstr.com/archives/22615</a:t>
            </a:r>
          </a:p>
          <a:p>
            <a:pPr marL="0" marR="0" lvl="0" indent="0" algn="l" rtl="0">
              <a:spcBef>
                <a:spcPts val="0"/>
              </a:spcBef>
              <a:buClr>
                <a:schemeClr val="dk1"/>
              </a:buClr>
              <a:buSzPct val="25000"/>
              <a:buFont typeface="Arial"/>
              <a:buNone/>
            </a:pPr>
            <a:endParaRPr sz="1000" dirty="0">
              <a:latin typeface="Roboto"/>
              <a:ea typeface="Roboto"/>
              <a:cs typeface="Roboto"/>
              <a:sym typeface="Roboto"/>
            </a:endParaRPr>
          </a:p>
          <a:p>
            <a:pPr marL="0" marR="0" lvl="0" indent="0" algn="l" rtl="0">
              <a:spcBef>
                <a:spcPts val="0"/>
              </a:spcBef>
              <a:buClr>
                <a:schemeClr val="dk1"/>
              </a:buClr>
              <a:buSzPct val="25000"/>
              <a:buFont typeface="Arial"/>
              <a:buNone/>
            </a:pPr>
            <a:endParaRPr sz="1000" dirty="0">
              <a:latin typeface="Roboto"/>
              <a:ea typeface="Roboto"/>
              <a:cs typeface="Roboto"/>
              <a:sym typeface="Roboto"/>
            </a:endParaRPr>
          </a:p>
          <a:p>
            <a:pPr marL="0" marR="0" lvl="0" indent="0" algn="l" rtl="0">
              <a:spcBef>
                <a:spcPts val="0"/>
              </a:spcBef>
              <a:buClr>
                <a:schemeClr val="dk1"/>
              </a:buClr>
              <a:buSzPct val="25000"/>
              <a:buFont typeface="Arial"/>
              <a:buNone/>
            </a:pPr>
            <a:endParaRPr sz="1000" dirty="0">
              <a:latin typeface="Roboto"/>
              <a:ea typeface="Roboto"/>
              <a:cs typeface="Roboto"/>
              <a:sym typeface="Roboto"/>
            </a:endParaRPr>
          </a:p>
          <a:p>
            <a:pPr marL="0" marR="0" lvl="0" indent="0" algn="l" rtl="0">
              <a:spcBef>
                <a:spcPts val="0"/>
              </a:spcBef>
              <a:buClr>
                <a:schemeClr val="dk1"/>
              </a:buClr>
              <a:buSzPct val="25000"/>
              <a:buFont typeface="Arial"/>
              <a:buNone/>
            </a:pPr>
            <a:endParaRPr sz="1000" dirty="0">
              <a:latin typeface="Roboto"/>
              <a:ea typeface="Roboto"/>
              <a:cs typeface="Roboto"/>
              <a:sym typeface="Roboto"/>
            </a:endParaRPr>
          </a:p>
          <a:p>
            <a:pPr marL="0" marR="0" lvl="0" indent="0" algn="l" rtl="0">
              <a:spcBef>
                <a:spcPts val="0"/>
              </a:spcBef>
              <a:buClr>
                <a:schemeClr val="dk1"/>
              </a:buClr>
              <a:buSzPct val="25000"/>
              <a:buFont typeface="Arial"/>
              <a:buNone/>
            </a:pPr>
            <a:endParaRPr sz="1000" dirty="0">
              <a:latin typeface="Roboto"/>
              <a:ea typeface="Roboto"/>
              <a:cs typeface="Roboto"/>
              <a:sym typeface="Roboto"/>
            </a:endParaRPr>
          </a:p>
          <a:p>
            <a:pPr marL="0" marR="0" lvl="0" indent="0" algn="l" rtl="0">
              <a:spcBef>
                <a:spcPts val="0"/>
              </a:spcBef>
              <a:buClr>
                <a:schemeClr val="dk1"/>
              </a:buClr>
              <a:buSzPct val="25000"/>
              <a:buFont typeface="Arial"/>
              <a:buNone/>
            </a:pPr>
            <a:r>
              <a:rPr lang="en" sz="1000" dirty="0">
                <a:latin typeface="Roboto"/>
                <a:ea typeface="Roboto"/>
                <a:cs typeface="Roboto"/>
                <a:sym typeface="Roboto"/>
              </a:rPr>
              <a:t>Телефон- коммерчиски важная платформа</a:t>
            </a:r>
          </a:p>
          <a:p>
            <a:pPr marL="0" marR="0" lvl="0" indent="0" algn="l" rtl="0">
              <a:spcBef>
                <a:spcPts val="0"/>
              </a:spcBef>
              <a:buClr>
                <a:schemeClr val="dk1"/>
              </a:buClr>
              <a:buSzPct val="25000"/>
              <a:buFont typeface="Arial"/>
              <a:buNone/>
            </a:pPr>
            <a:endParaRPr sz="1000" dirty="0">
              <a:latin typeface="Roboto"/>
              <a:ea typeface="Roboto"/>
              <a:cs typeface="Roboto"/>
              <a:sym typeface="Roboto"/>
            </a:endParaRPr>
          </a:p>
          <a:p>
            <a:pPr marL="0" marR="0" lvl="0" indent="0" algn="l" rtl="0">
              <a:spcBef>
                <a:spcPts val="0"/>
              </a:spcBef>
              <a:buClr>
                <a:schemeClr val="dk1"/>
              </a:buClr>
              <a:buSzPct val="25000"/>
              <a:buFont typeface="Arial"/>
              <a:buNone/>
            </a:pPr>
            <a:endParaRPr sz="1000" dirty="0">
              <a:latin typeface="Roboto"/>
              <a:ea typeface="Roboto"/>
              <a:cs typeface="Roboto"/>
              <a:sym typeface="Roboto"/>
            </a:endParaRPr>
          </a:p>
        </p:txBody>
      </p:sp>
    </p:spTree>
    <p:extLst>
      <p:ext uri="{BB962C8B-B14F-4D97-AF65-F5344CB8AC3E}">
        <p14:creationId xmlns:p14="http://schemas.microsoft.com/office/powerpoint/2010/main" val="16370485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0"/>
        <p:cNvGrpSpPr/>
        <p:nvPr/>
      </p:nvGrpSpPr>
      <p:grpSpPr>
        <a:xfrm>
          <a:off x="0" y="0"/>
          <a:ext cx="0" cy="0"/>
          <a:chOff x="0" y="0"/>
          <a:chExt cx="0" cy="0"/>
        </a:xfrm>
      </p:grpSpPr>
      <p:sp>
        <p:nvSpPr>
          <p:cNvPr id="651" name="Shape 65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652" name="Shape 652"/>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457200" marR="0" lvl="0" indent="-292100" algn="l" rtl="0">
              <a:lnSpc>
                <a:spcPct val="115000"/>
              </a:lnSpc>
              <a:spcBef>
                <a:spcPts val="0"/>
              </a:spcBef>
              <a:spcAft>
                <a:spcPts val="0"/>
              </a:spcAft>
              <a:buClr>
                <a:schemeClr val="dk1"/>
              </a:buClr>
              <a:buSzPct val="100000"/>
              <a:buFont typeface="Roboto"/>
              <a:buChar char="●"/>
            </a:pPr>
            <a:r>
              <a:rPr lang="en" sz="1000" b="1" i="0" u="none" strike="noStrike" cap="none">
                <a:solidFill>
                  <a:schemeClr val="dk1"/>
                </a:solidFill>
                <a:latin typeface="Roboto"/>
                <a:ea typeface="Roboto"/>
                <a:cs typeface="Roboto"/>
                <a:sym typeface="Roboto"/>
              </a:rPr>
              <a:t>One thing that will definitely get bigger is m-Commerce</a:t>
            </a:r>
          </a:p>
          <a:p>
            <a:pPr marL="0" marR="0" lvl="0" indent="0" algn="l" rtl="0">
              <a:lnSpc>
                <a:spcPct val="115000"/>
              </a:lnSpc>
              <a:spcBef>
                <a:spcPts val="0"/>
              </a:spcBef>
              <a:spcAft>
                <a:spcPts val="0"/>
              </a:spcAft>
              <a:buClr>
                <a:schemeClr val="dk1"/>
              </a:buClr>
              <a:buSzPct val="25000"/>
              <a:buFont typeface="Arial"/>
              <a:buNone/>
            </a:pPr>
            <a:endParaRPr sz="1000" b="1" i="0" u="none" strike="noStrike" cap="none">
              <a:solidFill>
                <a:schemeClr val="dk1"/>
              </a:solidFill>
              <a:latin typeface="Roboto"/>
              <a:ea typeface="Roboto"/>
              <a:cs typeface="Roboto"/>
              <a:sym typeface="Roboto"/>
            </a:endParaRPr>
          </a:p>
          <a:p>
            <a:pPr marL="457200" marR="0" lvl="0" indent="-292100" algn="l" rtl="0">
              <a:lnSpc>
                <a:spcPct val="115000"/>
              </a:lnSpc>
              <a:spcBef>
                <a:spcPts val="0"/>
              </a:spcBef>
              <a:spcAft>
                <a:spcPts val="0"/>
              </a:spcAft>
              <a:buClr>
                <a:schemeClr val="dk1"/>
              </a:buClr>
              <a:buSzPct val="100000"/>
              <a:buFont typeface="Roboto"/>
              <a:buChar char="●"/>
            </a:pPr>
            <a:r>
              <a:rPr lang="en" sz="1000" b="1" i="0" u="none" strike="noStrike" cap="none">
                <a:solidFill>
                  <a:schemeClr val="dk1"/>
                </a:solidFill>
                <a:latin typeface="Roboto"/>
                <a:ea typeface="Roboto"/>
                <a:cs typeface="Roboto"/>
                <a:sym typeface="Roboto"/>
              </a:rPr>
              <a:t>M-commerce is fueling e-commerce growth:</a:t>
            </a:r>
            <a:r>
              <a:rPr lang="en" sz="1000" b="0" i="0" u="none" strike="noStrike" cap="none">
                <a:solidFill>
                  <a:schemeClr val="dk1"/>
                </a:solidFill>
                <a:latin typeface="Roboto"/>
                <a:ea typeface="Roboto"/>
                <a:cs typeface="Roboto"/>
                <a:sym typeface="Roboto"/>
              </a:rPr>
              <a:t> Mobile shopping is on target for meteoric growth: M-COMMERCE GROWTH IS OUTPACING E-COMMERCE 3-1 (</a:t>
            </a:r>
            <a:r>
              <a:rPr lang="en" sz="1000" b="0" i="0" u="sng" strike="noStrike" cap="none">
                <a:solidFill>
                  <a:schemeClr val="hlink"/>
                </a:solidFill>
                <a:latin typeface="Roboto"/>
                <a:ea typeface="Roboto"/>
                <a:cs typeface="Roboto"/>
                <a:sym typeface="Roboto"/>
                <a:hlinkClick r:id="rId3"/>
              </a:rPr>
              <a:t>source</a:t>
            </a:r>
            <a:r>
              <a:rPr lang="en" sz="1000" b="0" i="0" u="none" strike="noStrike" cap="none">
                <a:solidFill>
                  <a:schemeClr val="dk1"/>
                </a:solidFill>
                <a:latin typeface="Roboto"/>
                <a:ea typeface="Roboto"/>
                <a:cs typeface="Roboto"/>
                <a:sym typeface="Roboto"/>
              </a:rPr>
              <a:t>)</a:t>
            </a:r>
          </a:p>
          <a:p>
            <a:pPr marL="457200" marR="0" lvl="0" indent="-292100" algn="l" rtl="0">
              <a:lnSpc>
                <a:spcPct val="115000"/>
              </a:lnSpc>
              <a:spcBef>
                <a:spcPts val="0"/>
              </a:spcBef>
              <a:spcAft>
                <a:spcPts val="0"/>
              </a:spcAft>
              <a:buClr>
                <a:schemeClr val="dk1"/>
              </a:buClr>
              <a:buSzPct val="100000"/>
              <a:buFont typeface="Roboto"/>
              <a:buChar char="●"/>
            </a:pPr>
            <a:r>
              <a:rPr lang="en" sz="1000" b="0" i="0" u="none" strike="noStrike" cap="none">
                <a:solidFill>
                  <a:schemeClr val="dk1"/>
                </a:solidFill>
                <a:highlight>
                  <a:srgbClr val="FFFFFF"/>
                </a:highlight>
                <a:latin typeface="Roboto"/>
                <a:ea typeface="Roboto"/>
                <a:cs typeface="Roboto"/>
                <a:sym typeface="Roboto"/>
              </a:rPr>
              <a:t>According to an </a:t>
            </a:r>
            <a:r>
              <a:rPr lang="en" sz="1000" b="0" i="0" u="sng" strike="noStrike" cap="none">
                <a:solidFill>
                  <a:schemeClr val="hlink"/>
                </a:solidFill>
                <a:highlight>
                  <a:srgbClr val="FFFFFF"/>
                </a:highlight>
                <a:latin typeface="Roboto"/>
                <a:ea typeface="Roboto"/>
                <a:cs typeface="Roboto"/>
                <a:sym typeface="Roboto"/>
                <a:hlinkClick r:id="rId4"/>
              </a:rPr>
              <a:t>IMRG Capgemini report</a:t>
            </a:r>
            <a:r>
              <a:rPr lang="en" sz="1000" b="0" i="0" u="none" strike="noStrike" cap="none">
                <a:solidFill>
                  <a:schemeClr val="dk1"/>
                </a:solidFill>
                <a:highlight>
                  <a:srgbClr val="FFFFFF"/>
                </a:highlight>
                <a:latin typeface="Roboto"/>
                <a:ea typeface="Roboto"/>
                <a:cs typeface="Roboto"/>
                <a:sym typeface="Roboto"/>
              </a:rPr>
              <a:t> from that year, 36 percent of sales were completed on a mobile device. </a:t>
            </a:r>
          </a:p>
          <a:p>
            <a:pPr marL="457200" marR="0" lvl="0" indent="-292100" algn="l" rtl="0">
              <a:lnSpc>
                <a:spcPct val="115000"/>
              </a:lnSpc>
              <a:spcBef>
                <a:spcPts val="0"/>
              </a:spcBef>
              <a:spcAft>
                <a:spcPts val="0"/>
              </a:spcAft>
              <a:buClr>
                <a:schemeClr val="dk1"/>
              </a:buClr>
              <a:buSzPct val="100000"/>
              <a:buFont typeface="Roboto"/>
              <a:buChar char="●"/>
            </a:pPr>
            <a:r>
              <a:rPr lang="en" sz="1000" b="0" i="0" u="none" strike="noStrike" cap="none">
                <a:solidFill>
                  <a:schemeClr val="dk1"/>
                </a:solidFill>
                <a:latin typeface="Roboto"/>
                <a:ea typeface="Roboto"/>
                <a:cs typeface="Roboto"/>
                <a:sym typeface="Roboto"/>
              </a:rPr>
              <a:t>A quarter of all e-commerce traffic in Europe is coming from mobile devices.  The UK has the highest share of mobile traffic (</a:t>
            </a:r>
            <a:r>
              <a:rPr lang="en" sz="1000" b="0" i="0" u="sng" strike="noStrike" cap="none">
                <a:solidFill>
                  <a:schemeClr val="hlink"/>
                </a:solidFill>
                <a:latin typeface="Roboto"/>
                <a:ea typeface="Roboto"/>
                <a:cs typeface="Roboto"/>
                <a:sym typeface="Roboto"/>
                <a:hlinkClick r:id="rId5"/>
              </a:rPr>
              <a:t>source</a:t>
            </a:r>
            <a:r>
              <a:rPr lang="en" sz="1000" b="0" i="0" u="none" strike="noStrike" cap="none">
                <a:solidFill>
                  <a:schemeClr val="dk1"/>
                </a:solidFill>
                <a:latin typeface="Roboto"/>
                <a:ea typeface="Roboto"/>
                <a:cs typeface="Roboto"/>
                <a:sym typeface="Roboto"/>
              </a:rPr>
              <a:t>)</a:t>
            </a:r>
          </a:p>
          <a:p>
            <a:pPr marL="457200" marR="0" lvl="0" indent="-292100" algn="l" rtl="0">
              <a:lnSpc>
                <a:spcPct val="115000"/>
              </a:lnSpc>
              <a:spcBef>
                <a:spcPts val="0"/>
              </a:spcBef>
              <a:spcAft>
                <a:spcPts val="0"/>
              </a:spcAft>
              <a:buClr>
                <a:schemeClr val="dk1"/>
              </a:buClr>
              <a:buSzPct val="100000"/>
              <a:buFont typeface="Roboto"/>
              <a:buChar char="●"/>
            </a:pPr>
            <a:r>
              <a:rPr lang="en" sz="1000" b="0" i="0" u="none" strike="noStrike" cap="none">
                <a:solidFill>
                  <a:schemeClr val="dk1"/>
                </a:solidFill>
                <a:latin typeface="Roboto"/>
                <a:ea typeface="Roboto"/>
                <a:cs typeface="Roboto"/>
                <a:sym typeface="Roboto"/>
              </a:rPr>
              <a:t>Mobile commerce expected to grow at 42%, while e-commerce to grow at 13% (CAGR). (</a:t>
            </a:r>
            <a:r>
              <a:rPr lang="en" sz="1000" b="0" i="0" u="sng" strike="noStrike" cap="none">
                <a:solidFill>
                  <a:schemeClr val="hlink"/>
                </a:solidFill>
                <a:latin typeface="Roboto"/>
                <a:ea typeface="Roboto"/>
                <a:cs typeface="Roboto"/>
                <a:sym typeface="Roboto"/>
                <a:hlinkClick r:id="rId6"/>
              </a:rPr>
              <a:t>source</a:t>
            </a:r>
            <a:r>
              <a:rPr lang="en" sz="1000" b="0" i="0" u="none" strike="noStrike" cap="none">
                <a:solidFill>
                  <a:schemeClr val="dk1"/>
                </a:solidFill>
                <a:latin typeface="Roboto"/>
                <a:ea typeface="Roboto"/>
                <a:cs typeface="Roboto"/>
                <a:sym typeface="Roboto"/>
              </a:rPr>
              <a:t>)</a:t>
            </a:r>
          </a:p>
          <a:p>
            <a:pPr marL="457200" marR="0" lvl="0" indent="-292100" algn="l" rtl="0">
              <a:lnSpc>
                <a:spcPct val="115000"/>
              </a:lnSpc>
              <a:spcBef>
                <a:spcPts val="0"/>
              </a:spcBef>
              <a:spcAft>
                <a:spcPts val="0"/>
              </a:spcAft>
              <a:buClr>
                <a:schemeClr val="dk1"/>
              </a:buClr>
              <a:buSzPct val="100000"/>
              <a:buFont typeface="Roboto"/>
              <a:buChar char="●"/>
            </a:pPr>
            <a:r>
              <a:rPr lang="en" sz="1000" b="0" i="0" u="none" strike="noStrike" cap="none">
                <a:solidFill>
                  <a:schemeClr val="dk1"/>
                </a:solidFill>
                <a:latin typeface="Roboto"/>
                <a:ea typeface="Roboto"/>
                <a:cs typeface="Roboto"/>
                <a:sym typeface="Roboto"/>
              </a:rPr>
              <a:t>When it comes to the mobile % of e-commerce, it might be higher than you think.  It’s only going to keep growing. (</a:t>
            </a:r>
            <a:r>
              <a:rPr lang="en" sz="1000" b="0" i="0" u="sng" strike="noStrike" cap="none">
                <a:solidFill>
                  <a:schemeClr val="hlink"/>
                </a:solidFill>
                <a:latin typeface="Roboto"/>
                <a:ea typeface="Roboto"/>
                <a:cs typeface="Roboto"/>
                <a:sym typeface="Roboto"/>
                <a:hlinkClick r:id="rId7"/>
              </a:rPr>
              <a:t>Source</a:t>
            </a:r>
            <a:r>
              <a:rPr lang="en" sz="1000" b="0" i="0" u="none" strike="noStrike" cap="none">
                <a:solidFill>
                  <a:schemeClr val="dk1"/>
                </a:solidFill>
                <a:latin typeface="Roboto"/>
                <a:ea typeface="Roboto"/>
                <a:cs typeface="Roboto"/>
                <a:sym typeface="Roboto"/>
              </a:rPr>
              <a:t>):</a:t>
            </a:r>
          </a:p>
          <a:p>
            <a:pPr marL="914400" marR="0" lvl="1" indent="-292100" algn="l" rtl="0">
              <a:lnSpc>
                <a:spcPct val="115000"/>
              </a:lnSpc>
              <a:spcBef>
                <a:spcPts val="0"/>
              </a:spcBef>
              <a:spcAft>
                <a:spcPts val="0"/>
              </a:spcAft>
              <a:buClr>
                <a:schemeClr val="dk1"/>
              </a:buClr>
              <a:buSzPct val="100000"/>
              <a:buFont typeface="Roboto"/>
              <a:buChar char="○"/>
            </a:pPr>
            <a:r>
              <a:rPr lang="en" sz="1000" b="0" i="0" u="none" strike="noStrike" cap="none">
                <a:solidFill>
                  <a:schemeClr val="dk1"/>
                </a:solidFill>
                <a:latin typeface="Roboto"/>
                <a:ea typeface="Roboto"/>
                <a:cs typeface="Roboto"/>
                <a:sym typeface="Roboto"/>
              </a:rPr>
              <a:t>Japan: 52%</a:t>
            </a:r>
          </a:p>
          <a:p>
            <a:pPr marL="914400" marR="0" lvl="1" indent="-292100" algn="l" rtl="0">
              <a:lnSpc>
                <a:spcPct val="115000"/>
              </a:lnSpc>
              <a:spcBef>
                <a:spcPts val="0"/>
              </a:spcBef>
              <a:spcAft>
                <a:spcPts val="0"/>
              </a:spcAft>
              <a:buClr>
                <a:schemeClr val="dk1"/>
              </a:buClr>
              <a:buSzPct val="100000"/>
              <a:buFont typeface="Roboto"/>
              <a:buChar char="○"/>
            </a:pPr>
            <a:r>
              <a:rPr lang="en" sz="1000" b="0" i="0" u="none" strike="noStrike" cap="none">
                <a:solidFill>
                  <a:schemeClr val="dk1"/>
                </a:solidFill>
                <a:latin typeface="Roboto"/>
                <a:ea typeface="Roboto"/>
                <a:cs typeface="Roboto"/>
                <a:sym typeface="Roboto"/>
              </a:rPr>
              <a:t>South Korea: 51%</a:t>
            </a:r>
          </a:p>
          <a:p>
            <a:pPr marL="914400" marR="0" lvl="1" indent="-292100" algn="l" rtl="0">
              <a:lnSpc>
                <a:spcPct val="115000"/>
              </a:lnSpc>
              <a:spcBef>
                <a:spcPts val="0"/>
              </a:spcBef>
              <a:spcAft>
                <a:spcPts val="0"/>
              </a:spcAft>
              <a:buClr>
                <a:schemeClr val="dk1"/>
              </a:buClr>
              <a:buSzPct val="100000"/>
              <a:buFont typeface="Roboto"/>
              <a:buChar char="○"/>
            </a:pPr>
            <a:r>
              <a:rPr lang="en" sz="1000" b="0" i="0" u="none" strike="noStrike" cap="none">
                <a:solidFill>
                  <a:schemeClr val="dk1"/>
                </a:solidFill>
                <a:latin typeface="Roboto"/>
                <a:ea typeface="Roboto"/>
                <a:cs typeface="Roboto"/>
                <a:sym typeface="Roboto"/>
              </a:rPr>
              <a:t>UK: 43%</a:t>
            </a:r>
          </a:p>
          <a:p>
            <a:pPr marL="914400" marR="0" lvl="1" indent="-292100" algn="l" rtl="0">
              <a:lnSpc>
                <a:spcPct val="115000"/>
              </a:lnSpc>
              <a:spcBef>
                <a:spcPts val="0"/>
              </a:spcBef>
              <a:spcAft>
                <a:spcPts val="0"/>
              </a:spcAft>
              <a:buClr>
                <a:schemeClr val="dk1"/>
              </a:buClr>
              <a:buSzPct val="100000"/>
              <a:buFont typeface="Roboto"/>
              <a:buChar char="○"/>
            </a:pPr>
            <a:r>
              <a:rPr lang="en" sz="1000" b="0" i="0" u="none" strike="noStrike" cap="none">
                <a:solidFill>
                  <a:schemeClr val="dk1"/>
                </a:solidFill>
                <a:latin typeface="Roboto"/>
                <a:ea typeface="Roboto"/>
                <a:cs typeface="Roboto"/>
                <a:sym typeface="Roboto"/>
              </a:rPr>
              <a:t>Turkey: 39%</a:t>
            </a:r>
          </a:p>
          <a:p>
            <a:pPr marL="914400" marR="0" lvl="1" indent="-292100" algn="l" rtl="0">
              <a:lnSpc>
                <a:spcPct val="115000"/>
              </a:lnSpc>
              <a:spcBef>
                <a:spcPts val="0"/>
              </a:spcBef>
              <a:spcAft>
                <a:spcPts val="0"/>
              </a:spcAft>
              <a:buClr>
                <a:schemeClr val="dk1"/>
              </a:buClr>
              <a:buSzPct val="100000"/>
              <a:buFont typeface="Roboto"/>
              <a:buChar char="○"/>
            </a:pPr>
            <a:r>
              <a:rPr lang="en" sz="1000" b="0" i="0" u="none" strike="noStrike" cap="none">
                <a:solidFill>
                  <a:schemeClr val="dk1"/>
                </a:solidFill>
                <a:latin typeface="Roboto"/>
                <a:ea typeface="Roboto"/>
                <a:cs typeface="Roboto"/>
                <a:sym typeface="Roboto"/>
              </a:rPr>
              <a:t>Germany: 30%</a:t>
            </a:r>
          </a:p>
          <a:p>
            <a:pPr marL="914400" marR="0" lvl="1" indent="-292100" algn="l" rtl="0">
              <a:lnSpc>
                <a:spcPct val="115000"/>
              </a:lnSpc>
              <a:spcBef>
                <a:spcPts val="0"/>
              </a:spcBef>
              <a:spcAft>
                <a:spcPts val="0"/>
              </a:spcAft>
              <a:buClr>
                <a:schemeClr val="dk1"/>
              </a:buClr>
              <a:buSzPct val="100000"/>
              <a:buFont typeface="Roboto"/>
              <a:buChar char="○"/>
            </a:pPr>
            <a:r>
              <a:rPr lang="en" sz="1000" b="0" i="0" u="none" strike="noStrike" cap="none">
                <a:solidFill>
                  <a:schemeClr val="dk1"/>
                </a:solidFill>
                <a:latin typeface="Roboto"/>
                <a:ea typeface="Roboto"/>
                <a:cs typeface="Roboto"/>
                <a:sym typeface="Roboto"/>
              </a:rPr>
              <a:t>US: 29%</a:t>
            </a:r>
          </a:p>
          <a:p>
            <a:pPr marL="914400" marR="0" lvl="1" indent="-292100" algn="l" rtl="0">
              <a:lnSpc>
                <a:spcPct val="115000"/>
              </a:lnSpc>
              <a:spcBef>
                <a:spcPts val="0"/>
              </a:spcBef>
              <a:spcAft>
                <a:spcPts val="0"/>
              </a:spcAft>
              <a:buClr>
                <a:schemeClr val="dk1"/>
              </a:buClr>
              <a:buSzPct val="100000"/>
              <a:buFont typeface="Roboto"/>
              <a:buChar char="○"/>
            </a:pPr>
            <a:r>
              <a:rPr lang="en" sz="1000" b="0" i="0" u="none" strike="noStrike" cap="none">
                <a:solidFill>
                  <a:schemeClr val="dk1"/>
                </a:solidFill>
                <a:latin typeface="Roboto"/>
                <a:ea typeface="Roboto"/>
                <a:cs typeface="Roboto"/>
                <a:sym typeface="Roboto"/>
              </a:rPr>
              <a:t>France: 24%</a:t>
            </a:r>
          </a:p>
          <a:p>
            <a:pPr marL="457200" marR="0" lvl="0" indent="-292100" algn="l" rtl="0">
              <a:lnSpc>
                <a:spcPct val="115000"/>
              </a:lnSpc>
              <a:spcBef>
                <a:spcPts val="0"/>
              </a:spcBef>
              <a:buClr>
                <a:schemeClr val="dk1"/>
              </a:buClr>
              <a:buSzPct val="100000"/>
              <a:buFont typeface="Roboto"/>
              <a:buChar char="●"/>
            </a:pPr>
            <a:r>
              <a:rPr lang="en" sz="1000" b="0" i="0" u="none" strike="noStrike" cap="none">
                <a:solidFill>
                  <a:schemeClr val="dk1"/>
                </a:solidFill>
                <a:latin typeface="Roboto"/>
                <a:ea typeface="Roboto"/>
                <a:cs typeface="Roboto"/>
                <a:sym typeface="Roboto"/>
              </a:rPr>
              <a:t>Growth rate of m-commerce - make prediction on when $ amount of m-commerce will surpass e-commerce</a:t>
            </a:r>
          </a:p>
          <a:p>
            <a:pPr marR="0" lvl="0" algn="l" rtl="0">
              <a:lnSpc>
                <a:spcPct val="115000"/>
              </a:lnSpc>
              <a:spcBef>
                <a:spcPts val="0"/>
              </a:spcBef>
              <a:buNone/>
            </a:pPr>
            <a:endParaRPr sz="1000">
              <a:latin typeface="Roboto"/>
              <a:ea typeface="Roboto"/>
              <a:cs typeface="Roboto"/>
              <a:sym typeface="Roboto"/>
            </a:endParaRPr>
          </a:p>
          <a:p>
            <a:pPr marR="0" lvl="0" algn="l" rtl="0">
              <a:lnSpc>
                <a:spcPct val="115000"/>
              </a:lnSpc>
              <a:spcBef>
                <a:spcPts val="0"/>
              </a:spcBef>
              <a:buNone/>
            </a:pPr>
            <a:endParaRPr sz="1000">
              <a:latin typeface="Roboto"/>
              <a:ea typeface="Roboto"/>
              <a:cs typeface="Roboto"/>
              <a:sym typeface="Roboto"/>
            </a:endParaRPr>
          </a:p>
          <a:p>
            <a:pPr marR="0" lvl="0" algn="l" rtl="0">
              <a:lnSpc>
                <a:spcPct val="115000"/>
              </a:lnSpc>
              <a:spcBef>
                <a:spcPts val="0"/>
              </a:spcBef>
              <a:buNone/>
            </a:pPr>
            <a:endParaRPr sz="1000">
              <a:latin typeface="Roboto"/>
              <a:ea typeface="Roboto"/>
              <a:cs typeface="Roboto"/>
              <a:sym typeface="Roboto"/>
            </a:endParaRPr>
          </a:p>
          <a:p>
            <a:pPr marR="0" lvl="0" algn="l" rtl="0">
              <a:lnSpc>
                <a:spcPct val="115000"/>
              </a:lnSpc>
              <a:spcBef>
                <a:spcPts val="0"/>
              </a:spcBef>
              <a:buNone/>
            </a:pPr>
            <a:r>
              <a:rPr lang="en" sz="1000">
                <a:latin typeface="Roboto"/>
                <a:ea typeface="Roboto"/>
                <a:cs typeface="Roboto"/>
                <a:sym typeface="Roboto"/>
              </a:rPr>
              <a:t>Коммерчиски значимые транзакции </a:t>
            </a:r>
          </a:p>
        </p:txBody>
      </p:sp>
    </p:spTree>
    <p:extLst>
      <p:ext uri="{BB962C8B-B14F-4D97-AF65-F5344CB8AC3E}">
        <p14:creationId xmlns:p14="http://schemas.microsoft.com/office/powerpoint/2010/main" val="6564621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Shape 324"/>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325" name="Shape 325"/>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lnSpc>
                <a:spcPct val="115000"/>
              </a:lnSpc>
              <a:spcBef>
                <a:spcPts val="0"/>
              </a:spcBef>
              <a:spcAft>
                <a:spcPts val="0"/>
              </a:spcAft>
              <a:buClr>
                <a:schemeClr val="accent2"/>
              </a:buClr>
              <a:buSzPct val="25000"/>
              <a:buFont typeface="Arial"/>
              <a:buNone/>
            </a:pPr>
            <a:r>
              <a:rPr lang="en" sz="1000" b="1" i="0" u="none" strike="noStrike" cap="none">
                <a:solidFill>
                  <a:srgbClr val="333333"/>
                </a:solidFill>
                <a:latin typeface="Roboto"/>
                <a:ea typeface="Roboto"/>
                <a:cs typeface="Roboto"/>
                <a:sym typeface="Roboto"/>
              </a:rPr>
              <a:t>People do EVERYTHING on Mobile: The mobile phone is a remote control for life</a:t>
            </a:r>
          </a:p>
          <a:p>
            <a:pPr marL="457200" marR="0" lvl="0" indent="-292100" algn="l" rtl="0">
              <a:lnSpc>
                <a:spcPct val="115000"/>
              </a:lnSpc>
              <a:spcBef>
                <a:spcPts val="0"/>
              </a:spcBef>
              <a:spcAft>
                <a:spcPts val="0"/>
              </a:spcAft>
              <a:buClr>
                <a:srgbClr val="333333"/>
              </a:buClr>
              <a:buSzPct val="100000"/>
              <a:buFont typeface="Roboto"/>
              <a:buChar char="●"/>
            </a:pPr>
            <a:r>
              <a:rPr lang="en" sz="1000" b="0" i="0" u="none" strike="noStrike" cap="none">
                <a:solidFill>
                  <a:srgbClr val="333333"/>
                </a:solidFill>
                <a:latin typeface="Roboto"/>
                <a:ea typeface="Roboto"/>
                <a:cs typeface="Roboto"/>
                <a:sym typeface="Roboto"/>
              </a:rPr>
              <a:t>Mobile phone use ranges from the silly to the serious - in either case, there’s no denying that it’s changed the nature of our lives.</a:t>
            </a:r>
          </a:p>
          <a:p>
            <a:pPr marL="457200" marR="0" lvl="0" indent="-292100" algn="l" rtl="0">
              <a:lnSpc>
                <a:spcPct val="115000"/>
              </a:lnSpc>
              <a:spcBef>
                <a:spcPts val="0"/>
              </a:spcBef>
              <a:spcAft>
                <a:spcPts val="0"/>
              </a:spcAft>
              <a:buClr>
                <a:srgbClr val="333333"/>
              </a:buClr>
              <a:buSzPct val="100000"/>
              <a:buFont typeface="Roboto"/>
              <a:buChar char="●"/>
            </a:pPr>
            <a:r>
              <a:rPr lang="en" sz="1000" b="0" i="0" u="none" strike="noStrike" cap="none">
                <a:solidFill>
                  <a:srgbClr val="333333"/>
                </a:solidFill>
                <a:latin typeface="Roboto"/>
                <a:ea typeface="Roboto"/>
                <a:cs typeface="Roboto"/>
                <a:sym typeface="Roboto"/>
              </a:rPr>
              <a:t>82% of searches for things in the US 'Super Bowl' ads were done on mobile. People use 'mobile' when they're at home, more than anywhere else, and certainly not just when they're actually 'mobile'. (</a:t>
            </a:r>
            <a:r>
              <a:rPr lang="en" sz="1000" b="0" i="0" u="sng" strike="noStrike" cap="none">
                <a:solidFill>
                  <a:schemeClr val="hlink"/>
                </a:solidFill>
                <a:latin typeface="Roboto"/>
                <a:ea typeface="Roboto"/>
                <a:cs typeface="Roboto"/>
                <a:sym typeface="Roboto"/>
                <a:hlinkClick r:id="rId3"/>
              </a:rPr>
              <a:t>Source</a:t>
            </a:r>
            <a:r>
              <a:rPr lang="en" sz="1000" b="0" i="0" u="none" strike="noStrike" cap="none">
                <a:solidFill>
                  <a:srgbClr val="333333"/>
                </a:solidFill>
                <a:latin typeface="Roboto"/>
                <a:ea typeface="Roboto"/>
                <a:cs typeface="Roboto"/>
                <a:sym typeface="Roboto"/>
              </a:rPr>
              <a:t>)</a:t>
            </a:r>
          </a:p>
          <a:p>
            <a:pPr marL="0" marR="0" lvl="0" indent="0" algn="l" rtl="0">
              <a:lnSpc>
                <a:spcPct val="115000"/>
              </a:lnSpc>
              <a:spcBef>
                <a:spcPts val="0"/>
              </a:spcBef>
              <a:spcAft>
                <a:spcPts val="0"/>
              </a:spcAft>
              <a:buClr>
                <a:schemeClr val="accent2"/>
              </a:buClr>
              <a:buSzPct val="25000"/>
              <a:buFont typeface="Arial"/>
              <a:buNone/>
            </a:pPr>
            <a:endParaRPr sz="1000" b="0" i="0" u="none" strike="noStrike" cap="none">
              <a:solidFill>
                <a:srgbClr val="333333"/>
              </a:solidFill>
              <a:latin typeface="Roboto"/>
              <a:ea typeface="Roboto"/>
              <a:cs typeface="Roboto"/>
              <a:sym typeface="Roboto"/>
            </a:endParaRPr>
          </a:p>
          <a:p>
            <a:pPr marL="0" marR="0" lvl="0" indent="0" algn="l" rtl="0">
              <a:spcBef>
                <a:spcPts val="0"/>
              </a:spcBef>
              <a:spcAft>
                <a:spcPts val="0"/>
              </a:spcAft>
              <a:buClr>
                <a:schemeClr val="accent2"/>
              </a:buClr>
              <a:buSzPct val="25000"/>
              <a:buFont typeface="Arial"/>
              <a:buNone/>
            </a:pPr>
            <a:endParaRPr sz="1100" b="0" i="0" u="none" strike="noStrike" cap="none">
              <a:solidFill>
                <a:schemeClr val="accent2"/>
              </a:solidFill>
              <a:latin typeface="Arial"/>
              <a:ea typeface="Arial"/>
              <a:cs typeface="Arial"/>
              <a:sym typeface="Arial"/>
            </a:endParaRPr>
          </a:p>
          <a:p>
            <a:pPr marL="0" marR="0" lvl="0" indent="0" algn="l" rtl="0">
              <a:spcBef>
                <a:spcPts val="0"/>
              </a:spcBef>
              <a:buClr>
                <a:schemeClr val="dk1"/>
              </a:buClr>
              <a:buSzPct val="25000"/>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4678533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0"/>
        <p:cNvGrpSpPr/>
        <p:nvPr/>
      </p:nvGrpSpPr>
      <p:grpSpPr>
        <a:xfrm>
          <a:off x="0" y="0"/>
          <a:ext cx="0" cy="0"/>
          <a:chOff x="0" y="0"/>
          <a:chExt cx="0" cy="0"/>
        </a:xfrm>
      </p:grpSpPr>
      <p:sp>
        <p:nvSpPr>
          <p:cNvPr id="661" name="Shape 661"/>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662" name="Shape 662"/>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SzPct val="25000"/>
              <a:buFont typeface="Roboto"/>
              <a:buNone/>
            </a:pPr>
            <a:r>
              <a:rPr lang="en" sz="1000" b="1" i="0" u="none" strike="noStrike" cap="none">
                <a:solidFill>
                  <a:schemeClr val="dk1"/>
                </a:solidFill>
                <a:latin typeface="Roboto"/>
                <a:ea typeface="Roboto"/>
                <a:cs typeface="Roboto"/>
                <a:sym typeface="Roboto"/>
              </a:rPr>
              <a:t>Online to Store</a:t>
            </a:r>
          </a:p>
          <a:p>
            <a:pPr marL="457200" marR="0" lvl="0" indent="-292100" algn="l" rtl="0">
              <a:spcBef>
                <a:spcPts val="0"/>
              </a:spcBef>
              <a:spcAft>
                <a:spcPts val="0"/>
              </a:spcAft>
              <a:buClr>
                <a:schemeClr val="dk1"/>
              </a:buClr>
              <a:buSzPct val="100000"/>
              <a:buFont typeface="Roboto"/>
              <a:buChar char="●"/>
            </a:pPr>
            <a:r>
              <a:rPr lang="en" sz="1000" b="0" i="0" u="none" strike="noStrike" cap="none">
                <a:solidFill>
                  <a:srgbClr val="333333"/>
                </a:solidFill>
                <a:highlight>
                  <a:srgbClr val="FFFFFF"/>
                </a:highlight>
                <a:latin typeface="Roboto"/>
                <a:ea typeface="Roboto"/>
                <a:cs typeface="Roboto"/>
                <a:sym typeface="Roboto"/>
              </a:rPr>
              <a:t>24% of UK consumers research products online, before purchasing offline. Store Visits help you measure this customer journey from online to in-store conversion. (Google Consumer Barometer 2015)</a:t>
            </a:r>
          </a:p>
          <a:p>
            <a:pPr marL="457200" marR="0" lvl="0" indent="-292100" algn="l" rtl="0">
              <a:spcBef>
                <a:spcPts val="0"/>
              </a:spcBef>
              <a:spcAft>
                <a:spcPts val="0"/>
              </a:spcAft>
              <a:buClr>
                <a:schemeClr val="dk1"/>
              </a:buClr>
              <a:buSzPct val="100000"/>
              <a:buFont typeface="Roboto"/>
              <a:buChar char="●"/>
            </a:pPr>
            <a:r>
              <a:rPr lang="en" sz="1000" b="0" i="0" u="none" strike="noStrike" cap="none">
                <a:solidFill>
                  <a:srgbClr val="333333"/>
                </a:solidFill>
                <a:highlight>
                  <a:srgbClr val="FFFFFF"/>
                </a:highlight>
                <a:latin typeface="Roboto"/>
                <a:ea typeface="Roboto"/>
                <a:cs typeface="Roboto"/>
                <a:sym typeface="Roboto"/>
              </a:rPr>
              <a:t>Consumers are hungrier than ever for local information. Google searches with phrases like “near me,” “closest,” and “nearby” have more than doubled in the past year. In fact, a 2015 Google consumer survey found that 50% of consumers who conduct a local search on their smartphone visit a store within a day, and 18% of those searches lead to a purchase. </a:t>
            </a:r>
          </a:p>
          <a:p>
            <a:pPr marL="457200" marR="0" lvl="0" indent="-292100" algn="l" rtl="0">
              <a:spcBef>
                <a:spcPts val="0"/>
              </a:spcBef>
              <a:spcAft>
                <a:spcPts val="0"/>
              </a:spcAft>
              <a:buClr>
                <a:schemeClr val="dk1"/>
              </a:buClr>
              <a:buSzPct val="100000"/>
              <a:buFont typeface="Roboto"/>
              <a:buChar char="●"/>
            </a:pPr>
            <a:r>
              <a:rPr lang="en" sz="1000" b="0" i="0" u="none" strike="noStrike" cap="none">
                <a:solidFill>
                  <a:srgbClr val="333333"/>
                </a:solidFill>
                <a:highlight>
                  <a:srgbClr val="FFFFFF"/>
                </a:highlight>
                <a:latin typeface="Roboto"/>
                <a:ea typeface="Roboto"/>
                <a:cs typeface="Roboto"/>
                <a:sym typeface="Roboto"/>
              </a:rPr>
              <a:t>82% of shoppers say they consult their phones on purchases they’re about to make in a store.</a:t>
            </a:r>
          </a:p>
          <a:p>
            <a:pPr marL="0" marR="0" lvl="0" indent="0" algn="l" rtl="0">
              <a:spcBef>
                <a:spcPts val="0"/>
              </a:spcBef>
              <a:buClr>
                <a:schemeClr val="dk1"/>
              </a:buClr>
              <a:buSzPct val="25000"/>
              <a:buFont typeface="Arial"/>
              <a:buNone/>
            </a:pPr>
            <a:endParaRPr sz="1000" b="0" i="0" u="none" strike="noStrike" cap="none">
              <a:solidFill>
                <a:schemeClr val="dk1"/>
              </a:solidFill>
              <a:latin typeface="Roboto"/>
              <a:ea typeface="Roboto"/>
              <a:cs typeface="Roboto"/>
              <a:sym typeface="Roboto"/>
            </a:endParaRPr>
          </a:p>
        </p:txBody>
      </p:sp>
    </p:spTree>
    <p:extLst>
      <p:ext uri="{BB962C8B-B14F-4D97-AF65-F5344CB8AC3E}">
        <p14:creationId xmlns:p14="http://schemas.microsoft.com/office/powerpoint/2010/main" val="41686672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9"/>
        <p:cNvGrpSpPr/>
        <p:nvPr/>
      </p:nvGrpSpPr>
      <p:grpSpPr>
        <a:xfrm>
          <a:off x="0" y="0"/>
          <a:ext cx="0" cy="0"/>
          <a:chOff x="0" y="0"/>
          <a:chExt cx="0" cy="0"/>
        </a:xfrm>
      </p:grpSpPr>
      <p:sp>
        <p:nvSpPr>
          <p:cNvPr id="670" name="Shape 670"/>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671" name="Shape 671"/>
          <p:cNvSpPr txBox="1">
            <a:spLocks noGrp="1"/>
          </p:cNvSpPr>
          <p:nvPr>
            <p:ph type="body" idx="1"/>
          </p:nvPr>
        </p:nvSpPr>
        <p:spPr>
          <a:xfrm>
            <a:off x="685800" y="4343400"/>
            <a:ext cx="5486400" cy="4114800"/>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SzPct val="25000"/>
              <a:buFont typeface="Roboto"/>
              <a:buNone/>
            </a:pPr>
            <a:r>
              <a:rPr lang="en" sz="1000" b="1" i="0" u="none" strike="noStrike" cap="none">
                <a:solidFill>
                  <a:schemeClr val="dk1"/>
                </a:solidFill>
                <a:latin typeface="Roboto"/>
                <a:ea typeface="Roboto"/>
                <a:cs typeface="Roboto"/>
                <a:sym typeface="Roboto"/>
              </a:rPr>
              <a:t>Online to Store</a:t>
            </a:r>
          </a:p>
          <a:p>
            <a:pPr marL="457200" marR="0" lvl="0" indent="-292100" algn="l" rtl="0">
              <a:spcBef>
                <a:spcPts val="0"/>
              </a:spcBef>
              <a:spcAft>
                <a:spcPts val="0"/>
              </a:spcAft>
              <a:buClr>
                <a:schemeClr val="dk1"/>
              </a:buClr>
              <a:buSzPct val="100000"/>
              <a:buFont typeface="Roboto"/>
              <a:buChar char="●"/>
            </a:pPr>
            <a:r>
              <a:rPr lang="en" sz="1000" b="0" i="0" u="none" strike="noStrike" cap="none">
                <a:solidFill>
                  <a:srgbClr val="333333"/>
                </a:solidFill>
                <a:highlight>
                  <a:srgbClr val="FFFFFF"/>
                </a:highlight>
                <a:latin typeface="Roboto"/>
                <a:ea typeface="Roboto"/>
                <a:cs typeface="Roboto"/>
                <a:sym typeface="Roboto"/>
              </a:rPr>
              <a:t>24% of UK consumers research products online, before purchasing offline. Store Visits help you measure this customer journey from online to in-store conversion. (Google Consumer Barometer 2015)</a:t>
            </a:r>
          </a:p>
          <a:p>
            <a:pPr marL="457200" marR="0" lvl="0" indent="-292100" algn="l" rtl="0">
              <a:spcBef>
                <a:spcPts val="0"/>
              </a:spcBef>
              <a:spcAft>
                <a:spcPts val="0"/>
              </a:spcAft>
              <a:buClr>
                <a:schemeClr val="dk1"/>
              </a:buClr>
              <a:buSzPct val="100000"/>
              <a:buFont typeface="Roboto"/>
              <a:buChar char="●"/>
            </a:pPr>
            <a:r>
              <a:rPr lang="en" sz="1000" b="0" i="0" u="none" strike="noStrike" cap="none">
                <a:solidFill>
                  <a:srgbClr val="333333"/>
                </a:solidFill>
                <a:highlight>
                  <a:srgbClr val="FFFFFF"/>
                </a:highlight>
                <a:latin typeface="Roboto"/>
                <a:ea typeface="Roboto"/>
                <a:cs typeface="Roboto"/>
                <a:sym typeface="Roboto"/>
              </a:rPr>
              <a:t>Consumers are hungrier than ever for local information. Google searches with phrases like “near me,” “closest,” and “nearby” have more than doubled in the past year. In fact, a 2015 Google consumer survey found that 50% of consumers who conduct a local search on their smartphone visit a store within a day, and 18% of those searches lead to a purchase. </a:t>
            </a:r>
          </a:p>
          <a:p>
            <a:pPr marL="457200" marR="0" lvl="0" indent="-292100" algn="l" rtl="0">
              <a:spcBef>
                <a:spcPts val="0"/>
              </a:spcBef>
              <a:spcAft>
                <a:spcPts val="0"/>
              </a:spcAft>
              <a:buClr>
                <a:schemeClr val="dk1"/>
              </a:buClr>
              <a:buSzPct val="100000"/>
              <a:buFont typeface="Roboto"/>
              <a:buChar char="●"/>
            </a:pPr>
            <a:r>
              <a:rPr lang="en" sz="1000" b="0" i="0" u="none" strike="noStrike" cap="none">
                <a:solidFill>
                  <a:srgbClr val="333333"/>
                </a:solidFill>
                <a:highlight>
                  <a:srgbClr val="FFFFFF"/>
                </a:highlight>
                <a:latin typeface="Roboto"/>
                <a:ea typeface="Roboto"/>
                <a:cs typeface="Roboto"/>
                <a:sym typeface="Roboto"/>
              </a:rPr>
              <a:t>82% of shoppers say they consult their phones on purchases they’re about to make in a store.</a:t>
            </a:r>
          </a:p>
          <a:p>
            <a:pPr marL="0" marR="0" lvl="0" indent="0" algn="l" rtl="0">
              <a:spcBef>
                <a:spcPts val="0"/>
              </a:spcBef>
              <a:buClr>
                <a:schemeClr val="dk1"/>
              </a:buClr>
              <a:buSzPct val="25000"/>
              <a:buFont typeface="Arial"/>
              <a:buNone/>
            </a:pPr>
            <a:endParaRPr sz="1000" b="0" i="0" u="none" strike="noStrike" cap="none">
              <a:solidFill>
                <a:schemeClr val="dk1"/>
              </a:solidFill>
              <a:latin typeface="Roboto"/>
              <a:ea typeface="Roboto"/>
              <a:cs typeface="Roboto"/>
              <a:sym typeface="Roboto"/>
            </a:endParaRPr>
          </a:p>
        </p:txBody>
      </p:sp>
    </p:spTree>
    <p:extLst>
      <p:ext uri="{BB962C8B-B14F-4D97-AF65-F5344CB8AC3E}">
        <p14:creationId xmlns:p14="http://schemas.microsoft.com/office/powerpoint/2010/main" val="9278938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8"/>
        <p:cNvGrpSpPr/>
        <p:nvPr/>
      </p:nvGrpSpPr>
      <p:grpSpPr>
        <a:xfrm>
          <a:off x="0" y="0"/>
          <a:ext cx="0" cy="0"/>
          <a:chOff x="0" y="0"/>
          <a:chExt cx="0" cy="0"/>
        </a:xfrm>
      </p:grpSpPr>
      <p:sp>
        <p:nvSpPr>
          <p:cNvPr id="679" name="Shape 679"/>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680" name="Shape 680"/>
          <p:cNvSpPr txBox="1">
            <a:spLocks noGrp="1"/>
          </p:cNvSpPr>
          <p:nvPr>
            <p:ph type="body" idx="1"/>
          </p:nvPr>
        </p:nvSpPr>
        <p:spPr>
          <a:xfrm>
            <a:off x="685800" y="4343400"/>
            <a:ext cx="5486400" cy="4114800"/>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SzPct val="25000"/>
              <a:buFont typeface="Roboto"/>
              <a:buNone/>
            </a:pPr>
            <a:r>
              <a:rPr lang="en" sz="1000" b="1" i="0" u="none" strike="noStrike" cap="none">
                <a:solidFill>
                  <a:schemeClr val="dk1"/>
                </a:solidFill>
                <a:latin typeface="Roboto"/>
                <a:ea typeface="Roboto"/>
                <a:cs typeface="Roboto"/>
                <a:sym typeface="Roboto"/>
              </a:rPr>
              <a:t>Online to Store</a:t>
            </a:r>
          </a:p>
          <a:p>
            <a:pPr marL="457200" marR="0" lvl="0" indent="-292100" algn="l" rtl="0">
              <a:spcBef>
                <a:spcPts val="0"/>
              </a:spcBef>
              <a:spcAft>
                <a:spcPts val="0"/>
              </a:spcAft>
              <a:buClr>
                <a:schemeClr val="dk1"/>
              </a:buClr>
              <a:buSzPct val="100000"/>
              <a:buFont typeface="Roboto"/>
              <a:buChar char="●"/>
            </a:pPr>
            <a:r>
              <a:rPr lang="en" sz="1000" b="0" i="0" u="none" strike="noStrike" cap="none">
                <a:solidFill>
                  <a:srgbClr val="333333"/>
                </a:solidFill>
                <a:highlight>
                  <a:srgbClr val="FFFFFF"/>
                </a:highlight>
                <a:latin typeface="Roboto"/>
                <a:ea typeface="Roboto"/>
                <a:cs typeface="Roboto"/>
                <a:sym typeface="Roboto"/>
              </a:rPr>
              <a:t>24% of UK consumers research products online, before purchasing offline. Store Visits help you measure this customer journey from online to in-store conversion. (Google Consumer Barometer 2015)</a:t>
            </a:r>
          </a:p>
          <a:p>
            <a:pPr marL="457200" marR="0" lvl="0" indent="-292100" algn="l" rtl="0">
              <a:spcBef>
                <a:spcPts val="0"/>
              </a:spcBef>
              <a:spcAft>
                <a:spcPts val="0"/>
              </a:spcAft>
              <a:buClr>
                <a:schemeClr val="dk1"/>
              </a:buClr>
              <a:buSzPct val="100000"/>
              <a:buFont typeface="Roboto"/>
              <a:buChar char="●"/>
            </a:pPr>
            <a:r>
              <a:rPr lang="en" sz="1000" b="0" i="0" u="none" strike="noStrike" cap="none">
                <a:solidFill>
                  <a:srgbClr val="333333"/>
                </a:solidFill>
                <a:highlight>
                  <a:srgbClr val="FFFFFF"/>
                </a:highlight>
                <a:latin typeface="Roboto"/>
                <a:ea typeface="Roboto"/>
                <a:cs typeface="Roboto"/>
                <a:sym typeface="Roboto"/>
              </a:rPr>
              <a:t>Consumers are hungrier than ever for local information. Google searches with phrases like “near me,” “closest,” and “nearby” have more than doubled in the past year. In fact, a 2015 Google consumer survey found that 50% of consumers who conduct a local search on their smartphone visit a store within a day, and 18% of those searches lead to a purchase. </a:t>
            </a:r>
          </a:p>
          <a:p>
            <a:pPr marL="457200" marR="0" lvl="0" indent="-292100" algn="l" rtl="0">
              <a:spcBef>
                <a:spcPts val="0"/>
              </a:spcBef>
              <a:spcAft>
                <a:spcPts val="0"/>
              </a:spcAft>
              <a:buClr>
                <a:schemeClr val="dk1"/>
              </a:buClr>
              <a:buSzPct val="100000"/>
              <a:buFont typeface="Roboto"/>
              <a:buChar char="●"/>
            </a:pPr>
            <a:r>
              <a:rPr lang="en" sz="1000" b="0" i="0" u="none" strike="noStrike" cap="none">
                <a:solidFill>
                  <a:srgbClr val="333333"/>
                </a:solidFill>
                <a:highlight>
                  <a:srgbClr val="FFFFFF"/>
                </a:highlight>
                <a:latin typeface="Roboto"/>
                <a:ea typeface="Roboto"/>
                <a:cs typeface="Roboto"/>
                <a:sym typeface="Roboto"/>
              </a:rPr>
              <a:t>82% of shoppers say they consult their phones on purchases they’re about to make in a store.</a:t>
            </a:r>
          </a:p>
          <a:p>
            <a:pPr marL="0" marR="0" lvl="0" indent="0" algn="l" rtl="0">
              <a:spcBef>
                <a:spcPts val="0"/>
              </a:spcBef>
              <a:buClr>
                <a:schemeClr val="dk1"/>
              </a:buClr>
              <a:buSzPct val="25000"/>
              <a:buFont typeface="Arial"/>
              <a:buNone/>
            </a:pPr>
            <a:endParaRPr sz="1000" b="0" i="0" u="none" strike="noStrike" cap="none">
              <a:solidFill>
                <a:schemeClr val="dk1"/>
              </a:solidFill>
              <a:latin typeface="Roboto"/>
              <a:ea typeface="Roboto"/>
              <a:cs typeface="Roboto"/>
              <a:sym typeface="Roboto"/>
            </a:endParaRPr>
          </a:p>
        </p:txBody>
      </p:sp>
    </p:spTree>
    <p:extLst>
      <p:ext uri="{BB962C8B-B14F-4D97-AF65-F5344CB8AC3E}">
        <p14:creationId xmlns:p14="http://schemas.microsoft.com/office/powerpoint/2010/main" val="16803425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7"/>
        <p:cNvGrpSpPr/>
        <p:nvPr/>
      </p:nvGrpSpPr>
      <p:grpSpPr>
        <a:xfrm>
          <a:off x="0" y="0"/>
          <a:ext cx="0" cy="0"/>
          <a:chOff x="0" y="0"/>
          <a:chExt cx="0" cy="0"/>
        </a:xfrm>
      </p:grpSpPr>
      <p:sp>
        <p:nvSpPr>
          <p:cNvPr id="688" name="Shape 688"/>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689" name="Shape 689"/>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SzPct val="25000"/>
              <a:buFont typeface="Roboto"/>
              <a:buNone/>
            </a:pPr>
            <a:r>
              <a:rPr lang="en" sz="1000" b="1" i="0" u="none" strike="noStrike" cap="none">
                <a:solidFill>
                  <a:schemeClr val="dk1"/>
                </a:solidFill>
                <a:latin typeface="Roboto"/>
                <a:ea typeface="Roboto"/>
                <a:cs typeface="Roboto"/>
                <a:sym typeface="Roboto"/>
              </a:rPr>
              <a:t>Moments Introduction:</a:t>
            </a:r>
          </a:p>
          <a:p>
            <a:pPr marL="457200" marR="0" lvl="0" indent="-292100" algn="l" rtl="0">
              <a:spcBef>
                <a:spcPts val="0"/>
              </a:spcBef>
              <a:spcAft>
                <a:spcPts val="0"/>
              </a:spcAft>
              <a:buClr>
                <a:schemeClr val="dk1"/>
              </a:buClr>
              <a:buSzPct val="100000"/>
              <a:buFont typeface="Roboto"/>
              <a:buChar char="●"/>
            </a:pPr>
            <a:r>
              <a:rPr lang="en" sz="1000" b="0" i="0" u="none" strike="noStrike" cap="none">
                <a:solidFill>
                  <a:schemeClr val="dk1"/>
                </a:solidFill>
                <a:latin typeface="Roboto"/>
                <a:ea typeface="Roboto"/>
                <a:cs typeface="Roboto"/>
                <a:sym typeface="Roboto"/>
              </a:rPr>
              <a:t>Search has gone from 12 blue links to now being able to remind me when my flight is an impressive advance in how we access information.</a:t>
            </a:r>
          </a:p>
          <a:p>
            <a:pPr marL="0" marR="0" lvl="0" indent="0" algn="l" rtl="0">
              <a:spcBef>
                <a:spcPts val="0"/>
              </a:spcBef>
              <a:spcAft>
                <a:spcPts val="0"/>
              </a:spcAft>
              <a:buClr>
                <a:schemeClr val="dk1"/>
              </a:buClr>
              <a:buSzPct val="25000"/>
              <a:buFont typeface="Arial"/>
              <a:buNone/>
            </a:pPr>
            <a:endParaRPr sz="1000" b="0" i="0" u="none" strike="noStrike" cap="none">
              <a:solidFill>
                <a:schemeClr val="dk1"/>
              </a:solidFill>
              <a:latin typeface="Roboto"/>
              <a:ea typeface="Roboto"/>
              <a:cs typeface="Roboto"/>
              <a:sym typeface="Roboto"/>
            </a:endParaRPr>
          </a:p>
          <a:p>
            <a:pPr marL="457200" marR="0" lvl="0" indent="-292100" algn="l" rtl="0">
              <a:spcBef>
                <a:spcPts val="0"/>
              </a:spcBef>
              <a:spcAft>
                <a:spcPts val="0"/>
              </a:spcAft>
              <a:buClr>
                <a:schemeClr val="dk1"/>
              </a:buClr>
              <a:buSzPct val="100000"/>
              <a:buFont typeface="Roboto"/>
              <a:buChar char="●"/>
            </a:pPr>
            <a:r>
              <a:rPr lang="en" sz="1000" b="0" i="0" u="none" strike="noStrike" cap="none">
                <a:solidFill>
                  <a:schemeClr val="dk1"/>
                </a:solidFill>
                <a:latin typeface="Roboto"/>
                <a:ea typeface="Roboto"/>
                <a:cs typeface="Roboto"/>
                <a:sym typeface="Roboto"/>
              </a:rPr>
              <a:t>The search experience has changed in response to changes in consumer behaviour. Having a search engine in our pockets means that we can consult our phones whenever something we need or want to know comes to mind.</a:t>
            </a:r>
          </a:p>
          <a:p>
            <a:pPr marL="0" marR="0" lvl="0" indent="0" algn="l" rtl="0">
              <a:spcBef>
                <a:spcPts val="0"/>
              </a:spcBef>
              <a:spcAft>
                <a:spcPts val="0"/>
              </a:spcAft>
              <a:buClr>
                <a:schemeClr val="dk1"/>
              </a:buClr>
              <a:buSzPct val="25000"/>
              <a:buFont typeface="Arial"/>
              <a:buNone/>
            </a:pPr>
            <a:endParaRPr sz="1000" b="0" i="0" u="none" strike="noStrike" cap="none">
              <a:solidFill>
                <a:schemeClr val="dk1"/>
              </a:solidFill>
              <a:latin typeface="Roboto"/>
              <a:ea typeface="Roboto"/>
              <a:cs typeface="Roboto"/>
              <a:sym typeface="Roboto"/>
            </a:endParaRPr>
          </a:p>
          <a:p>
            <a:pPr marL="457200" marR="0" lvl="0" indent="-292100" algn="l" rtl="0">
              <a:spcBef>
                <a:spcPts val="0"/>
              </a:spcBef>
              <a:spcAft>
                <a:spcPts val="0"/>
              </a:spcAft>
              <a:buClr>
                <a:schemeClr val="dk1"/>
              </a:buClr>
              <a:buSzPct val="100000"/>
              <a:buFont typeface="Roboto"/>
              <a:buChar char="●"/>
            </a:pPr>
            <a:r>
              <a:rPr lang="en" sz="1000" b="0" i="0" u="none" strike="noStrike" cap="none">
                <a:solidFill>
                  <a:schemeClr val="dk1"/>
                </a:solidFill>
                <a:latin typeface="Roboto"/>
                <a:ea typeface="Roboto"/>
                <a:cs typeface="Roboto"/>
                <a:sym typeface="Roboto"/>
              </a:rPr>
              <a:t>If you're a marketer, you see the massive revolution that's taking place as a result of mobile every day. Scratch that—if you're a human being, you see it taking place. For many of us, our phones are the first things we pick up in the morning and the last things we put down before we go to sleep.</a:t>
            </a:r>
          </a:p>
          <a:p>
            <a:pPr marL="0" marR="0" lvl="0" indent="0" algn="l" rtl="0">
              <a:spcBef>
                <a:spcPts val="0"/>
              </a:spcBef>
              <a:spcAft>
                <a:spcPts val="0"/>
              </a:spcAft>
              <a:buClr>
                <a:schemeClr val="dk1"/>
              </a:buClr>
              <a:buSzPct val="25000"/>
              <a:buFont typeface="Arial"/>
              <a:buNone/>
            </a:pPr>
            <a:endParaRPr sz="1000" b="0" i="0" u="none" strike="noStrike" cap="none">
              <a:solidFill>
                <a:schemeClr val="dk1"/>
              </a:solidFill>
              <a:latin typeface="Roboto"/>
              <a:ea typeface="Roboto"/>
              <a:cs typeface="Roboto"/>
              <a:sym typeface="Roboto"/>
            </a:endParaRPr>
          </a:p>
          <a:p>
            <a:pPr marL="457200" marR="0" lvl="0" indent="-292100" algn="l" rtl="0">
              <a:spcBef>
                <a:spcPts val="0"/>
              </a:spcBef>
              <a:spcAft>
                <a:spcPts val="0"/>
              </a:spcAft>
              <a:buClr>
                <a:schemeClr val="dk1"/>
              </a:buClr>
              <a:buSzPct val="100000"/>
              <a:buFont typeface="Roboto"/>
              <a:buChar char="●"/>
            </a:pPr>
            <a:r>
              <a:rPr lang="en" sz="1000" b="0" i="0" u="none" strike="noStrike" cap="none">
                <a:solidFill>
                  <a:schemeClr val="dk1"/>
                </a:solidFill>
                <a:latin typeface="Roboto"/>
                <a:ea typeface="Roboto"/>
                <a:cs typeface="Roboto"/>
                <a:sym typeface="Roboto"/>
              </a:rPr>
              <a:t>For brands, mobile is creating more moments to connect with people than ever before. Some of those moments, such as when we're catching up on a friend's holiday photos or texting a spouse, may be useful to us, but they're not really times when brands should be there. Then, there are those moments that matter—the </a:t>
            </a:r>
            <a:r>
              <a:rPr lang="en" sz="1000" b="0" i="0" u="sng" strike="noStrike" cap="none">
                <a:solidFill>
                  <a:schemeClr val="hlink"/>
                </a:solidFill>
                <a:latin typeface="Roboto"/>
                <a:ea typeface="Roboto"/>
                <a:cs typeface="Roboto"/>
                <a:sym typeface="Roboto"/>
                <a:hlinkClick r:id="rId3"/>
              </a:rPr>
              <a:t>I-want-to-know</a:t>
            </a:r>
            <a:r>
              <a:rPr lang="en" sz="1000" b="0" i="0" u="none" strike="noStrike" cap="none">
                <a:solidFill>
                  <a:schemeClr val="dk1"/>
                </a:solidFill>
                <a:latin typeface="Roboto"/>
                <a:ea typeface="Roboto"/>
                <a:cs typeface="Roboto"/>
                <a:sym typeface="Roboto"/>
              </a:rPr>
              <a:t>, </a:t>
            </a:r>
            <a:r>
              <a:rPr lang="en" sz="1000" b="0" i="0" u="sng" strike="noStrike" cap="none">
                <a:solidFill>
                  <a:schemeClr val="hlink"/>
                </a:solidFill>
                <a:latin typeface="Roboto"/>
                <a:ea typeface="Roboto"/>
                <a:cs typeface="Roboto"/>
                <a:sym typeface="Roboto"/>
                <a:hlinkClick r:id="rId4"/>
              </a:rPr>
              <a:t>I-want-to-go</a:t>
            </a:r>
            <a:r>
              <a:rPr lang="en" sz="1000" b="0" i="0" u="none" strike="noStrike" cap="none">
                <a:solidFill>
                  <a:schemeClr val="dk1"/>
                </a:solidFill>
                <a:latin typeface="Roboto"/>
                <a:ea typeface="Roboto"/>
                <a:cs typeface="Roboto"/>
                <a:sym typeface="Roboto"/>
              </a:rPr>
              <a:t>, </a:t>
            </a:r>
            <a:r>
              <a:rPr lang="en" sz="1000" b="0" i="0" u="sng" strike="noStrike" cap="none">
                <a:solidFill>
                  <a:schemeClr val="hlink"/>
                </a:solidFill>
                <a:latin typeface="Roboto"/>
                <a:ea typeface="Roboto"/>
                <a:cs typeface="Roboto"/>
                <a:sym typeface="Roboto"/>
                <a:hlinkClick r:id="rId5"/>
              </a:rPr>
              <a:t>I want-to-do</a:t>
            </a:r>
            <a:r>
              <a:rPr lang="en" sz="1000" b="0" i="0" u="none" strike="noStrike" cap="none">
                <a:solidFill>
                  <a:schemeClr val="dk1"/>
                </a:solidFill>
                <a:latin typeface="Roboto"/>
                <a:ea typeface="Roboto"/>
                <a:cs typeface="Roboto"/>
                <a:sym typeface="Roboto"/>
              </a:rPr>
              <a:t>, and </a:t>
            </a:r>
            <a:r>
              <a:rPr lang="en" sz="1000" b="0" i="0" u="sng" strike="noStrike" cap="none">
                <a:solidFill>
                  <a:schemeClr val="hlink"/>
                </a:solidFill>
                <a:latin typeface="Roboto"/>
                <a:ea typeface="Roboto"/>
                <a:cs typeface="Roboto"/>
                <a:sym typeface="Roboto"/>
                <a:hlinkClick r:id="rId6"/>
              </a:rPr>
              <a:t>I want-to-buy</a:t>
            </a:r>
            <a:r>
              <a:rPr lang="en" sz="1000" b="0" i="0" u="none" strike="noStrike" cap="none">
                <a:solidFill>
                  <a:schemeClr val="dk1"/>
                </a:solidFill>
                <a:latin typeface="Roboto"/>
                <a:ea typeface="Roboto"/>
                <a:cs typeface="Roboto"/>
                <a:sym typeface="Roboto"/>
              </a:rPr>
              <a:t> moments. At Google, we see billions of these moments every day as users look for answers, discover new things, and make decisions. These are the moments when brands should be there to help, and we can help them be there. If you aren't, the immediacy of mobile means that people will go to the brand that is there.</a:t>
            </a:r>
          </a:p>
          <a:p>
            <a:pPr marL="0" marR="0" lvl="0" indent="0" algn="l" rtl="0">
              <a:lnSpc>
                <a:spcPct val="115000"/>
              </a:lnSpc>
              <a:spcBef>
                <a:spcPts val="0"/>
              </a:spcBef>
              <a:buClr>
                <a:schemeClr val="dk1"/>
              </a:buClr>
              <a:buSzPct val="25000"/>
              <a:buFont typeface="Arial"/>
              <a:buNone/>
            </a:pPr>
            <a:endParaRPr sz="10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6938913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3"/>
        <p:cNvGrpSpPr/>
        <p:nvPr/>
      </p:nvGrpSpPr>
      <p:grpSpPr>
        <a:xfrm>
          <a:off x="0" y="0"/>
          <a:ext cx="0" cy="0"/>
          <a:chOff x="0" y="0"/>
          <a:chExt cx="0" cy="0"/>
        </a:xfrm>
      </p:grpSpPr>
      <p:sp>
        <p:nvSpPr>
          <p:cNvPr id="714" name="Shape 714"/>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715" name="Shape 715"/>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lnSpc>
                <a:spcPct val="115000"/>
              </a:lnSpc>
              <a:spcBef>
                <a:spcPts val="0"/>
              </a:spcBef>
              <a:spcAft>
                <a:spcPts val="0"/>
              </a:spcAft>
              <a:buClr>
                <a:schemeClr val="dk1"/>
              </a:buClr>
              <a:buSzPct val="25000"/>
              <a:buFont typeface="Arial"/>
              <a:buNone/>
            </a:pPr>
            <a:r>
              <a:rPr lang="en" sz="1000" b="0" i="0" u="none" strike="noStrike" cap="none">
                <a:solidFill>
                  <a:schemeClr val="dk1"/>
                </a:solidFill>
                <a:latin typeface="Roboto"/>
                <a:ea typeface="Roboto"/>
                <a:cs typeface="Roboto"/>
                <a:sym typeface="Roboto"/>
              </a:rPr>
              <a:t>Mobile allows you to  and google can help as we are the best in the business</a:t>
            </a:r>
          </a:p>
          <a:p>
            <a:pPr marL="0" marR="0" lvl="0" indent="0" algn="l" rtl="0">
              <a:lnSpc>
                <a:spcPct val="115000"/>
              </a:lnSpc>
              <a:spcBef>
                <a:spcPts val="0"/>
              </a:spcBef>
              <a:spcAft>
                <a:spcPts val="0"/>
              </a:spcAft>
              <a:buClr>
                <a:schemeClr val="dk1"/>
              </a:buClr>
              <a:buSzPct val="25000"/>
              <a:buFont typeface="Arial"/>
              <a:buNone/>
            </a:pPr>
            <a:endParaRPr sz="1000" b="0" i="0" u="none" strike="noStrike" cap="none">
              <a:solidFill>
                <a:schemeClr val="dk1"/>
              </a:solidFill>
              <a:latin typeface="Roboto"/>
              <a:ea typeface="Roboto"/>
              <a:cs typeface="Roboto"/>
              <a:sym typeface="Roboto"/>
            </a:endParaRPr>
          </a:p>
          <a:p>
            <a:pPr marL="0" marR="0" lvl="0" indent="0" algn="l" rtl="0">
              <a:lnSpc>
                <a:spcPct val="115000"/>
              </a:lnSpc>
              <a:spcBef>
                <a:spcPts val="0"/>
              </a:spcBef>
              <a:spcAft>
                <a:spcPts val="0"/>
              </a:spcAft>
              <a:buClr>
                <a:schemeClr val="dk1"/>
              </a:buClr>
              <a:buSzPct val="25000"/>
              <a:buFont typeface="Arial"/>
              <a:buNone/>
            </a:pPr>
            <a:r>
              <a:rPr lang="en" sz="1000" b="0" i="0" u="none" strike="noStrike" cap="none">
                <a:solidFill>
                  <a:schemeClr val="dk1"/>
                </a:solidFill>
                <a:latin typeface="Roboto"/>
                <a:ea typeface="Roboto"/>
                <a:cs typeface="Roboto"/>
                <a:sym typeface="Roboto"/>
              </a:rPr>
              <a:t>Therefore, using the most relevant signals and engineering, Google enables you to:</a:t>
            </a:r>
          </a:p>
          <a:p>
            <a:pPr marL="457200" marR="0" lvl="0" indent="-292100" algn="l" rtl="0">
              <a:lnSpc>
                <a:spcPct val="115000"/>
              </a:lnSpc>
              <a:spcBef>
                <a:spcPts val="0"/>
              </a:spcBef>
              <a:spcAft>
                <a:spcPts val="0"/>
              </a:spcAft>
              <a:buClr>
                <a:schemeClr val="dk1"/>
              </a:buClr>
              <a:buSzPct val="100000"/>
              <a:buFont typeface="Roboto"/>
              <a:buChar char="●"/>
            </a:pPr>
            <a:r>
              <a:rPr lang="en" sz="1000" b="1" i="0" u="none" strike="noStrike" cap="none">
                <a:solidFill>
                  <a:schemeClr val="dk1"/>
                </a:solidFill>
                <a:latin typeface="Roboto"/>
                <a:ea typeface="Roboto"/>
                <a:cs typeface="Roboto"/>
                <a:sym typeface="Roboto"/>
              </a:rPr>
              <a:t>reach</a:t>
            </a:r>
            <a:r>
              <a:rPr lang="en" sz="1000" b="0" i="0" u="none" strike="noStrike" cap="none">
                <a:solidFill>
                  <a:schemeClr val="dk1"/>
                </a:solidFill>
                <a:latin typeface="Roboto"/>
                <a:ea typeface="Roboto"/>
                <a:cs typeface="Roboto"/>
                <a:sym typeface="Roboto"/>
              </a:rPr>
              <a:t> better qualified customers at scale </a:t>
            </a:r>
          </a:p>
          <a:p>
            <a:pPr marL="457200" marR="0" lvl="0" indent="-292100" algn="l" rtl="0">
              <a:lnSpc>
                <a:spcPct val="115000"/>
              </a:lnSpc>
              <a:spcBef>
                <a:spcPts val="0"/>
              </a:spcBef>
              <a:spcAft>
                <a:spcPts val="0"/>
              </a:spcAft>
              <a:buClr>
                <a:schemeClr val="dk1"/>
              </a:buClr>
              <a:buSzPct val="100000"/>
              <a:buFont typeface="Roboto"/>
              <a:buChar char="●"/>
            </a:pPr>
            <a:r>
              <a:rPr lang="en" sz="1000" b="1" i="0" u="none" strike="noStrike" cap="none">
                <a:solidFill>
                  <a:schemeClr val="dk1"/>
                </a:solidFill>
                <a:latin typeface="Roboto"/>
                <a:ea typeface="Roboto"/>
                <a:cs typeface="Roboto"/>
                <a:sym typeface="Roboto"/>
              </a:rPr>
              <a:t>impact</a:t>
            </a:r>
            <a:r>
              <a:rPr lang="en" sz="1000" b="0" i="0" u="none" strike="noStrike" cap="none">
                <a:solidFill>
                  <a:schemeClr val="dk1"/>
                </a:solidFill>
                <a:latin typeface="Roboto"/>
                <a:ea typeface="Roboto"/>
                <a:cs typeface="Roboto"/>
                <a:sym typeface="Roboto"/>
              </a:rPr>
              <a:t> the purchase decision to win the moments that matter </a:t>
            </a:r>
          </a:p>
          <a:p>
            <a:pPr marL="457200" marR="0" lvl="0" indent="-292100" algn="l" rtl="0">
              <a:lnSpc>
                <a:spcPct val="115000"/>
              </a:lnSpc>
              <a:spcBef>
                <a:spcPts val="0"/>
              </a:spcBef>
              <a:spcAft>
                <a:spcPts val="0"/>
              </a:spcAft>
              <a:buClr>
                <a:schemeClr val="dk1"/>
              </a:buClr>
              <a:buSzPct val="100000"/>
              <a:buFont typeface="Roboto"/>
              <a:buChar char="●"/>
            </a:pPr>
            <a:r>
              <a:rPr lang="en" sz="1000" b="0" i="0" u="none" strike="noStrike" cap="none">
                <a:solidFill>
                  <a:schemeClr val="dk1"/>
                </a:solidFill>
                <a:latin typeface="Roboto"/>
                <a:ea typeface="Roboto"/>
                <a:cs typeface="Roboto"/>
                <a:sym typeface="Roboto"/>
              </a:rPr>
              <a:t>drive measurable </a:t>
            </a:r>
            <a:r>
              <a:rPr lang="en" sz="1000" b="1" i="0" u="none" strike="noStrike" cap="none">
                <a:solidFill>
                  <a:schemeClr val="dk1"/>
                </a:solidFill>
                <a:latin typeface="Roboto"/>
                <a:ea typeface="Roboto"/>
                <a:cs typeface="Roboto"/>
                <a:sym typeface="Roboto"/>
              </a:rPr>
              <a:t>results</a:t>
            </a:r>
            <a:r>
              <a:rPr lang="en" sz="1000" b="0" i="0" u="none" strike="noStrike" cap="none">
                <a:solidFill>
                  <a:schemeClr val="dk1"/>
                </a:solidFill>
                <a:latin typeface="Roboto"/>
                <a:ea typeface="Roboto"/>
                <a:cs typeface="Roboto"/>
                <a:sym typeface="Roboto"/>
              </a:rPr>
              <a:t> to grow your business</a:t>
            </a:r>
          </a:p>
          <a:p>
            <a:pPr marL="0" marR="0" lvl="0" indent="0" algn="l" rtl="0">
              <a:lnSpc>
                <a:spcPct val="115000"/>
              </a:lnSpc>
              <a:spcBef>
                <a:spcPts val="0"/>
              </a:spcBef>
              <a:spcAft>
                <a:spcPts val="0"/>
              </a:spcAft>
              <a:buClr>
                <a:schemeClr val="dk1"/>
              </a:buClr>
              <a:buSzPct val="25000"/>
              <a:buFont typeface="Arial"/>
              <a:buNone/>
            </a:pPr>
            <a:endParaRPr sz="1000" b="0" i="0" u="none" strike="noStrike" cap="none">
              <a:solidFill>
                <a:schemeClr val="dk1"/>
              </a:solidFill>
              <a:latin typeface="Roboto"/>
              <a:ea typeface="Roboto"/>
              <a:cs typeface="Roboto"/>
              <a:sym typeface="Roboto"/>
            </a:endParaRPr>
          </a:p>
          <a:p>
            <a:pPr marL="0" marR="0" lvl="0" indent="0" algn="l" rtl="0">
              <a:lnSpc>
                <a:spcPct val="115000"/>
              </a:lnSpc>
              <a:spcBef>
                <a:spcPts val="0"/>
              </a:spcBef>
              <a:spcAft>
                <a:spcPts val="0"/>
              </a:spcAft>
              <a:buClr>
                <a:schemeClr val="dk1"/>
              </a:buClr>
              <a:buSzPct val="25000"/>
              <a:buFont typeface="Arial"/>
              <a:buNone/>
            </a:pPr>
            <a:r>
              <a:rPr lang="en" sz="1000" b="0" i="0" u="none" strike="noStrike" cap="none">
                <a:solidFill>
                  <a:schemeClr val="dk1"/>
                </a:solidFill>
                <a:latin typeface="Roboto"/>
                <a:ea typeface="Roboto"/>
                <a:cs typeface="Roboto"/>
                <a:sym typeface="Roboto"/>
              </a:rPr>
              <a:t>In short, marketers can create a significant and sustainable competitive advantage; an advantage that grows as more people spend more time ‘living out their lives’ online.</a:t>
            </a:r>
          </a:p>
          <a:p>
            <a:pPr marL="0" marR="0" lvl="0" indent="0" algn="l" rtl="0">
              <a:spcBef>
                <a:spcPts val="0"/>
              </a:spcBef>
              <a:buClr>
                <a:schemeClr val="dk1"/>
              </a:buClr>
              <a:buSzPct val="25000"/>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6334620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1"/>
        <p:cNvGrpSpPr/>
        <p:nvPr/>
      </p:nvGrpSpPr>
      <p:grpSpPr>
        <a:xfrm>
          <a:off x="0" y="0"/>
          <a:ext cx="0" cy="0"/>
          <a:chOff x="0" y="0"/>
          <a:chExt cx="0" cy="0"/>
        </a:xfrm>
      </p:grpSpPr>
      <p:sp>
        <p:nvSpPr>
          <p:cNvPr id="772" name="Shape 77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773" name="Shape 773"/>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SzPct val="25000"/>
              <a:buFont typeface="Arial"/>
              <a:buNone/>
            </a:pPr>
            <a:r>
              <a:rPr lang="en" sz="1000" b="0" i="0" u="none" strike="noStrike" cap="none">
                <a:solidFill>
                  <a:schemeClr val="dk1"/>
                </a:solidFill>
                <a:latin typeface="Roboto"/>
                <a:ea typeface="Roboto"/>
                <a:cs typeface="Roboto"/>
                <a:sym typeface="Roboto"/>
              </a:rPr>
              <a:t>Google is a big part of this scaling machine with massive reach across the internet. We now have over a billion users on 7 of our properties</a:t>
            </a:r>
          </a:p>
          <a:p>
            <a:pPr marL="0" marR="0" lvl="0" indent="0" algn="l" rtl="0">
              <a:spcBef>
                <a:spcPts val="0"/>
              </a:spcBef>
              <a:spcAft>
                <a:spcPts val="0"/>
              </a:spcAft>
              <a:buClr>
                <a:schemeClr val="dk1"/>
              </a:buClr>
              <a:buSzPct val="25000"/>
              <a:buFont typeface="Arial"/>
              <a:buNone/>
            </a:pPr>
            <a:endParaRPr sz="1000" b="0" i="0" u="none" strike="noStrike" cap="none">
              <a:solidFill>
                <a:schemeClr val="dk1"/>
              </a:solidFill>
              <a:latin typeface="Roboto"/>
              <a:ea typeface="Roboto"/>
              <a:cs typeface="Roboto"/>
              <a:sym typeface="Roboto"/>
            </a:endParaRPr>
          </a:p>
          <a:p>
            <a:pPr marL="457200" marR="0" lvl="0" indent="-292100" algn="l" rtl="0">
              <a:lnSpc>
                <a:spcPct val="115000"/>
              </a:lnSpc>
              <a:spcBef>
                <a:spcPts val="0"/>
              </a:spcBef>
              <a:spcAft>
                <a:spcPts val="0"/>
              </a:spcAft>
              <a:buClr>
                <a:schemeClr val="dk1"/>
              </a:buClr>
              <a:buSzPct val="100000"/>
              <a:buFont typeface="Roboto"/>
              <a:buChar char="●"/>
            </a:pPr>
            <a:r>
              <a:rPr lang="en" sz="1000" b="0" i="0" u="none" strike="noStrike" cap="none">
                <a:solidFill>
                  <a:schemeClr val="dk1"/>
                </a:solidFill>
                <a:highlight>
                  <a:srgbClr val="FFFFFF"/>
                </a:highlight>
                <a:latin typeface="Roboto"/>
                <a:ea typeface="Roboto"/>
                <a:cs typeface="Roboto"/>
                <a:sym typeface="Roboto"/>
              </a:rPr>
              <a:t>7 Google products now have +1b MAU: </a:t>
            </a:r>
            <a:r>
              <a:rPr lang="en" sz="1000" b="0" i="0" u="none" strike="noStrike" cap="none">
                <a:solidFill>
                  <a:srgbClr val="202020"/>
                </a:solidFill>
                <a:highlight>
                  <a:srgbClr val="FFFFFF"/>
                </a:highlight>
                <a:latin typeface="Roboto"/>
                <a:ea typeface="Roboto"/>
                <a:cs typeface="Roboto"/>
                <a:sym typeface="Roboto"/>
              </a:rPr>
              <a:t>Search, YouTube, Chrome, Android, Maps,  </a:t>
            </a:r>
            <a:r>
              <a:rPr lang="en" sz="1000" b="0" i="0" u="none" strike="noStrike" cap="none">
                <a:solidFill>
                  <a:schemeClr val="dk1"/>
                </a:solidFill>
                <a:highlight>
                  <a:srgbClr val="FFFFFF"/>
                </a:highlight>
                <a:latin typeface="Roboto"/>
                <a:ea typeface="Roboto"/>
                <a:cs typeface="Roboto"/>
                <a:sym typeface="Roboto"/>
              </a:rPr>
              <a:t>Google </a:t>
            </a:r>
            <a:r>
              <a:rPr lang="en" sz="1000" b="0" i="0" u="none" strike="noStrike" cap="none">
                <a:solidFill>
                  <a:srgbClr val="202020"/>
                </a:solidFill>
                <a:highlight>
                  <a:srgbClr val="FFFFFF"/>
                </a:highlight>
                <a:latin typeface="Roboto"/>
                <a:ea typeface="Roboto"/>
                <a:cs typeface="Roboto"/>
                <a:sym typeface="Roboto"/>
              </a:rPr>
              <a:t>Play, and Gmail.</a:t>
            </a:r>
          </a:p>
          <a:p>
            <a:pPr marL="457200" marR="0" lvl="0" indent="-292100" algn="l" rtl="0">
              <a:lnSpc>
                <a:spcPct val="115000"/>
              </a:lnSpc>
              <a:spcBef>
                <a:spcPts val="0"/>
              </a:spcBef>
              <a:spcAft>
                <a:spcPts val="0"/>
              </a:spcAft>
              <a:buClr>
                <a:schemeClr val="dk1"/>
              </a:buClr>
              <a:buSzPct val="100000"/>
              <a:buFont typeface="Roboto"/>
              <a:buChar char="●"/>
            </a:pPr>
            <a:r>
              <a:rPr lang="en" sz="1000" b="0" i="0" u="none" strike="noStrike" cap="none">
                <a:solidFill>
                  <a:schemeClr val="dk1"/>
                </a:solidFill>
                <a:highlight>
                  <a:srgbClr val="FFFFFF"/>
                </a:highlight>
                <a:latin typeface="Roboto"/>
                <a:ea typeface="Roboto"/>
                <a:cs typeface="Roboto"/>
                <a:sym typeface="Roboto"/>
              </a:rPr>
              <a:t>1.5B+ 30DA Users on Android</a:t>
            </a:r>
          </a:p>
          <a:p>
            <a:pPr marL="457200" marR="0" lvl="0" indent="-292100" algn="l" rtl="0">
              <a:lnSpc>
                <a:spcPct val="115000"/>
              </a:lnSpc>
              <a:spcBef>
                <a:spcPts val="0"/>
              </a:spcBef>
              <a:spcAft>
                <a:spcPts val="0"/>
              </a:spcAft>
              <a:buClr>
                <a:schemeClr val="dk1"/>
              </a:buClr>
              <a:buSzPct val="100000"/>
              <a:buFont typeface="Roboto"/>
              <a:buChar char="●"/>
            </a:pPr>
            <a:r>
              <a:rPr lang="en" sz="1000" b="0" i="0" u="none" strike="noStrike" cap="none">
                <a:solidFill>
                  <a:schemeClr val="dk1"/>
                </a:solidFill>
                <a:latin typeface="Roboto"/>
                <a:ea typeface="Roboto"/>
                <a:cs typeface="Roboto"/>
                <a:sym typeface="Roboto"/>
              </a:rPr>
              <a:t>There are over </a:t>
            </a:r>
            <a:r>
              <a:rPr lang="en" sz="1000" b="1" i="0" u="none" strike="noStrike" cap="none">
                <a:solidFill>
                  <a:schemeClr val="dk1"/>
                </a:solidFill>
                <a:latin typeface="Roboto"/>
                <a:ea typeface="Roboto"/>
                <a:cs typeface="Roboto"/>
                <a:sym typeface="Roboto"/>
              </a:rPr>
              <a:t>400M users</a:t>
            </a:r>
            <a:r>
              <a:rPr lang="en" sz="1000" b="0" i="0" u="none" strike="noStrike" cap="none">
                <a:solidFill>
                  <a:schemeClr val="dk1"/>
                </a:solidFill>
                <a:latin typeface="Roboto"/>
                <a:ea typeface="Roboto"/>
                <a:cs typeface="Roboto"/>
                <a:sym typeface="Roboto"/>
              </a:rPr>
              <a:t> on Chrome for mobile (</a:t>
            </a:r>
            <a:r>
              <a:rPr lang="en" sz="1000" b="0" i="0" u="sng" strike="noStrike" cap="none">
                <a:solidFill>
                  <a:schemeClr val="hlink"/>
                </a:solidFill>
                <a:latin typeface="Roboto"/>
                <a:ea typeface="Roboto"/>
                <a:cs typeface="Roboto"/>
                <a:sym typeface="Roboto"/>
                <a:hlinkClick r:id="rId3"/>
              </a:rPr>
              <a:t>Google Data</a:t>
            </a:r>
            <a:r>
              <a:rPr lang="en" sz="1000" b="0" i="0" u="none" strike="noStrike" cap="none">
                <a:solidFill>
                  <a:schemeClr val="dk1"/>
                </a:solidFill>
                <a:latin typeface="Roboto"/>
                <a:ea typeface="Roboto"/>
                <a:cs typeface="Roboto"/>
                <a:sym typeface="Roboto"/>
              </a:rPr>
              <a:t>)</a:t>
            </a:r>
          </a:p>
          <a:p>
            <a:pPr marL="0" marR="0" lvl="0" indent="0" algn="l" rtl="0">
              <a:spcBef>
                <a:spcPts val="0"/>
              </a:spcBef>
              <a:spcAft>
                <a:spcPts val="0"/>
              </a:spcAft>
              <a:buClr>
                <a:schemeClr val="dk1"/>
              </a:buClr>
              <a:buSzPct val="25000"/>
              <a:buFont typeface="Arial"/>
              <a:buNone/>
            </a:pPr>
            <a:endParaRPr sz="1000" b="0" i="0" u="none" strike="noStrike" cap="none">
              <a:solidFill>
                <a:schemeClr val="dk1"/>
              </a:solidFill>
              <a:latin typeface="Roboto"/>
              <a:ea typeface="Roboto"/>
              <a:cs typeface="Roboto"/>
              <a:sym typeface="Roboto"/>
            </a:endParaRPr>
          </a:p>
          <a:p>
            <a:pPr marL="0" marR="0" lvl="0" indent="0" algn="l" rtl="0">
              <a:spcBef>
                <a:spcPts val="0"/>
              </a:spcBef>
              <a:spcAft>
                <a:spcPts val="0"/>
              </a:spcAft>
              <a:buClr>
                <a:schemeClr val="dk1"/>
              </a:buClr>
              <a:buSzPct val="25000"/>
              <a:buFont typeface="Arial"/>
              <a:buNone/>
            </a:pPr>
            <a:endParaRPr sz="1000" b="0" i="0" u="none" strike="noStrike" cap="none">
              <a:solidFill>
                <a:schemeClr val="dk1"/>
              </a:solidFill>
              <a:latin typeface="Roboto"/>
              <a:ea typeface="Roboto"/>
              <a:cs typeface="Roboto"/>
              <a:sym typeface="Roboto"/>
            </a:endParaRPr>
          </a:p>
          <a:p>
            <a:pPr marL="457200" marR="0" lvl="0" indent="-292100" algn="l" rtl="0">
              <a:spcBef>
                <a:spcPts val="0"/>
              </a:spcBef>
              <a:spcAft>
                <a:spcPts val="0"/>
              </a:spcAft>
              <a:buClr>
                <a:schemeClr val="dk1"/>
              </a:buClr>
              <a:buSzPct val="100000"/>
              <a:buFont typeface="Roboto"/>
              <a:buChar char="●"/>
            </a:pPr>
            <a:r>
              <a:rPr lang="en" sz="1000" b="0" i="0" u="none" strike="noStrike" cap="none">
                <a:solidFill>
                  <a:schemeClr val="dk1"/>
                </a:solidFill>
                <a:latin typeface="Roboto"/>
                <a:ea typeface="Roboto"/>
                <a:cs typeface="Roboto"/>
                <a:sym typeface="Roboto"/>
              </a:rPr>
              <a:t>Google Play has passed 1B users (Sept 2015)</a:t>
            </a:r>
          </a:p>
          <a:p>
            <a:pPr marL="457200" marR="0" lvl="0" indent="-292100" algn="l" rtl="0">
              <a:spcBef>
                <a:spcPts val="0"/>
              </a:spcBef>
              <a:spcAft>
                <a:spcPts val="0"/>
              </a:spcAft>
              <a:buClr>
                <a:schemeClr val="dk1"/>
              </a:buClr>
              <a:buSzPct val="100000"/>
              <a:buFont typeface="Roboto"/>
              <a:buChar char="●"/>
            </a:pPr>
            <a:r>
              <a:rPr lang="en" sz="1000" b="0" i="0" u="none" strike="noStrike" cap="none">
                <a:solidFill>
                  <a:schemeClr val="dk1"/>
                </a:solidFill>
                <a:latin typeface="Roboto"/>
                <a:ea typeface="Roboto"/>
                <a:cs typeface="Roboto"/>
                <a:sym typeface="Roboto"/>
              </a:rPr>
              <a:t>Android passed 1B users last year (June 2014)</a:t>
            </a:r>
          </a:p>
          <a:p>
            <a:pPr marL="457200" marR="0" lvl="0" indent="-292100" algn="l" rtl="0">
              <a:spcBef>
                <a:spcPts val="0"/>
              </a:spcBef>
              <a:spcAft>
                <a:spcPts val="0"/>
              </a:spcAft>
              <a:buClr>
                <a:schemeClr val="dk1"/>
              </a:buClr>
              <a:buSzPct val="100000"/>
              <a:buFont typeface="Roboto"/>
              <a:buChar char="●"/>
            </a:pPr>
            <a:r>
              <a:rPr lang="en" sz="1000" b="0" i="0" u="none" strike="noStrike" cap="none">
                <a:solidFill>
                  <a:schemeClr val="dk1"/>
                </a:solidFill>
                <a:latin typeface="Roboto"/>
                <a:ea typeface="Roboto"/>
                <a:cs typeface="Roboto"/>
                <a:sym typeface="Roboto"/>
              </a:rPr>
              <a:t>since 2012, GMail has been the largest email service -- GMail about to hit 1B</a:t>
            </a:r>
          </a:p>
          <a:p>
            <a:pPr marL="457200" marR="0" lvl="0" indent="-292100" algn="l" rtl="0">
              <a:spcBef>
                <a:spcPts val="0"/>
              </a:spcBef>
              <a:spcAft>
                <a:spcPts val="0"/>
              </a:spcAft>
              <a:buClr>
                <a:schemeClr val="dk1"/>
              </a:buClr>
              <a:buSzPct val="100000"/>
              <a:buFont typeface="Roboto"/>
              <a:buChar char="●"/>
            </a:pPr>
            <a:r>
              <a:rPr lang="en" sz="1000" b="0" i="0" u="none" strike="noStrike" cap="none">
                <a:solidFill>
                  <a:schemeClr val="dk1"/>
                </a:solidFill>
                <a:latin typeface="Roboto"/>
                <a:ea typeface="Roboto"/>
                <a:cs typeface="Roboto"/>
                <a:sym typeface="Roboto"/>
              </a:rPr>
              <a:t>Google Maps users is also over 1B. </a:t>
            </a:r>
            <a:r>
              <a:rPr lang="en" sz="1000" b="0" i="0" u="sng" strike="noStrike" cap="none">
                <a:solidFill>
                  <a:schemeClr val="hlink"/>
                </a:solidFill>
                <a:latin typeface="Roboto"/>
                <a:ea typeface="Roboto"/>
                <a:cs typeface="Roboto"/>
                <a:sym typeface="Roboto"/>
                <a:hlinkClick r:id="rId4"/>
              </a:rPr>
              <a:t>our Maps app</a:t>
            </a:r>
            <a:r>
              <a:rPr lang="en" sz="1000" b="0" i="0" u="none" strike="noStrike" cap="none">
                <a:solidFill>
                  <a:schemeClr val="dk1"/>
                </a:solidFill>
                <a:latin typeface="Roboto"/>
                <a:ea typeface="Roboto"/>
                <a:cs typeface="Roboto"/>
                <a:sym typeface="Roboto"/>
              </a:rPr>
              <a:t> is the most visited app on daily basis in the world (ahead of FB and everything) </a:t>
            </a:r>
          </a:p>
          <a:p>
            <a:pPr marL="457200" marR="0" lvl="0" indent="-292100" algn="l" rtl="0">
              <a:spcBef>
                <a:spcPts val="0"/>
              </a:spcBef>
              <a:spcAft>
                <a:spcPts val="0"/>
              </a:spcAft>
              <a:buClr>
                <a:schemeClr val="dk1"/>
              </a:buClr>
              <a:buSzPct val="100000"/>
              <a:buFont typeface="Open Sans"/>
              <a:buChar char="●"/>
            </a:pPr>
            <a:r>
              <a:rPr lang="en" sz="1000" b="0" i="0" u="none" strike="noStrike" cap="none">
                <a:solidFill>
                  <a:schemeClr val="dk1"/>
                </a:solidFill>
                <a:latin typeface="Roboto"/>
                <a:ea typeface="Roboto"/>
                <a:cs typeface="Roboto"/>
                <a:sym typeface="Roboto"/>
              </a:rPr>
              <a:t>YouTube has over a billion users–almost a third of all people on the Internet–and every day, people watch hundreds of millions of hours of YouTube videos and generate billions of views. The number of people watching YouTube each day has increased by 40% y/y since March 2014. (</a:t>
            </a:r>
            <a:r>
              <a:rPr lang="en" sz="1000" b="0" i="0" u="sng" strike="noStrike" cap="none">
                <a:solidFill>
                  <a:schemeClr val="hlink"/>
                </a:solidFill>
                <a:latin typeface="Roboto"/>
                <a:ea typeface="Roboto"/>
                <a:cs typeface="Roboto"/>
                <a:sym typeface="Roboto"/>
                <a:hlinkClick r:id="rId5"/>
              </a:rPr>
              <a:t>YT Stats</a:t>
            </a:r>
            <a:r>
              <a:rPr lang="en" sz="1000" b="0" i="0" u="none" strike="noStrike" cap="none">
                <a:solidFill>
                  <a:schemeClr val="dk1"/>
                </a:solidFill>
                <a:latin typeface="Roboto"/>
                <a:ea typeface="Roboto"/>
                <a:cs typeface="Roboto"/>
                <a:sym typeface="Roboto"/>
              </a:rPr>
              <a:t>)YouTube is now largest entertainment platform with 50% mobile watchtime growth since last year</a:t>
            </a:r>
          </a:p>
          <a:p>
            <a:pPr marL="457200" marR="0" lvl="0" indent="-292100" algn="l" rtl="0">
              <a:spcBef>
                <a:spcPts val="0"/>
              </a:spcBef>
              <a:spcAft>
                <a:spcPts val="0"/>
              </a:spcAft>
              <a:buClr>
                <a:schemeClr val="dk1"/>
              </a:buClr>
              <a:buSzPct val="100000"/>
              <a:buFont typeface="Roboto"/>
              <a:buChar char="●"/>
            </a:pPr>
            <a:r>
              <a:rPr lang="en" sz="1000" b="0" i="0" u="none" strike="noStrike" cap="none">
                <a:solidFill>
                  <a:schemeClr val="dk1"/>
                </a:solidFill>
                <a:latin typeface="Roboto"/>
                <a:ea typeface="Roboto"/>
                <a:cs typeface="Roboto"/>
                <a:sym typeface="Roboto"/>
              </a:rPr>
              <a:t>Google Chrome = 1B+</a:t>
            </a:r>
          </a:p>
          <a:p>
            <a:pPr marL="457200" marR="0" lvl="0" indent="-292100" algn="l" rtl="0">
              <a:spcBef>
                <a:spcPts val="0"/>
              </a:spcBef>
              <a:spcAft>
                <a:spcPts val="0"/>
              </a:spcAft>
              <a:buClr>
                <a:schemeClr val="dk1"/>
              </a:buClr>
              <a:buSzPct val="100000"/>
              <a:buFont typeface="Roboto"/>
              <a:buChar char="●"/>
            </a:pPr>
            <a:r>
              <a:rPr lang="en" sz="1000" b="0" i="0" u="none" strike="noStrike" cap="none">
                <a:solidFill>
                  <a:schemeClr val="dk1"/>
                </a:solidFill>
                <a:latin typeface="Roboto"/>
                <a:ea typeface="Roboto"/>
                <a:cs typeface="Roboto"/>
                <a:sym typeface="Roboto"/>
              </a:rPr>
              <a:t>Google Search = 1B+</a:t>
            </a:r>
          </a:p>
          <a:p>
            <a:pPr marL="0" marR="0" lvl="0" indent="0" algn="l" rtl="0">
              <a:spcBef>
                <a:spcPts val="0"/>
              </a:spcBef>
              <a:spcAft>
                <a:spcPts val="0"/>
              </a:spcAft>
              <a:buClr>
                <a:schemeClr val="dk1"/>
              </a:buClr>
              <a:buSzPct val="25000"/>
              <a:buFont typeface="Arial"/>
              <a:buNone/>
            </a:pPr>
            <a:r>
              <a:rPr lang="en" sz="1000" b="0" i="0" u="none" strike="noStrike" cap="none">
                <a:solidFill>
                  <a:schemeClr val="dk1"/>
                </a:solidFill>
                <a:latin typeface="Roboto"/>
                <a:ea typeface="Roboto"/>
                <a:cs typeface="Roboto"/>
                <a:sym typeface="Roboto"/>
              </a:rPr>
              <a:t>-----</a:t>
            </a:r>
          </a:p>
          <a:p>
            <a:pPr marL="0" marR="0" lvl="0" indent="0" algn="l" rtl="0">
              <a:spcBef>
                <a:spcPts val="0"/>
              </a:spcBef>
              <a:spcAft>
                <a:spcPts val="0"/>
              </a:spcAft>
              <a:buClr>
                <a:schemeClr val="dk1"/>
              </a:buClr>
              <a:buSzPct val="25000"/>
              <a:buFont typeface="Arial"/>
              <a:buNone/>
            </a:pPr>
            <a:r>
              <a:rPr lang="en" sz="1000" b="0" i="0" u="none" strike="noStrike" cap="none">
                <a:solidFill>
                  <a:schemeClr val="dk1"/>
                </a:solidFill>
                <a:latin typeface="Roboto"/>
                <a:ea typeface="Roboto"/>
                <a:cs typeface="Roboto"/>
                <a:sym typeface="Roboto"/>
              </a:rPr>
              <a:t>More stats:</a:t>
            </a:r>
          </a:p>
          <a:p>
            <a:pPr marL="0" marR="0" lvl="0" indent="0" algn="l" rtl="0">
              <a:spcBef>
                <a:spcPts val="0"/>
              </a:spcBef>
              <a:spcAft>
                <a:spcPts val="0"/>
              </a:spcAft>
              <a:buClr>
                <a:schemeClr val="dk1"/>
              </a:buClr>
              <a:buSzPct val="25000"/>
              <a:buFont typeface="Arial"/>
              <a:buNone/>
            </a:pPr>
            <a:endParaRPr sz="1000" b="0" i="0" u="none" strike="noStrike" cap="none">
              <a:solidFill>
                <a:schemeClr val="dk1"/>
              </a:solidFill>
              <a:latin typeface="Roboto"/>
              <a:ea typeface="Roboto"/>
              <a:cs typeface="Roboto"/>
              <a:sym typeface="Roboto"/>
            </a:endParaRPr>
          </a:p>
          <a:p>
            <a:pPr marL="457200" marR="0" lvl="0" indent="-292100" algn="l" rtl="0">
              <a:spcBef>
                <a:spcPts val="0"/>
              </a:spcBef>
              <a:spcAft>
                <a:spcPts val="0"/>
              </a:spcAft>
              <a:buClr>
                <a:schemeClr val="dk1"/>
              </a:buClr>
              <a:buSzPct val="100000"/>
              <a:buFont typeface="Roboto"/>
              <a:buChar char="●"/>
            </a:pPr>
            <a:r>
              <a:rPr lang="en" sz="1000" b="0" i="0" u="sng" strike="noStrike" cap="none">
                <a:solidFill>
                  <a:schemeClr val="hlink"/>
                </a:solidFill>
                <a:latin typeface="Roboto"/>
                <a:ea typeface="Roboto"/>
                <a:cs typeface="Roboto"/>
                <a:sym typeface="Roboto"/>
                <a:hlinkClick r:id="rId6"/>
              </a:rPr>
              <a:t>87% of global mobile devices are now Android OS, with over 1B users</a:t>
            </a:r>
          </a:p>
          <a:p>
            <a:pPr marL="457200" marR="0" lvl="0" indent="-292100" algn="l" rtl="0">
              <a:spcBef>
                <a:spcPts val="0"/>
              </a:spcBef>
              <a:spcAft>
                <a:spcPts val="0"/>
              </a:spcAft>
              <a:buClr>
                <a:schemeClr val="dk1"/>
              </a:buClr>
              <a:buSzPct val="100000"/>
              <a:buFont typeface="Roboto"/>
              <a:buChar char="●"/>
            </a:pPr>
            <a:r>
              <a:rPr lang="en" sz="1000" b="0" i="0" u="sng" strike="noStrike" cap="none">
                <a:solidFill>
                  <a:schemeClr val="hlink"/>
                </a:solidFill>
                <a:latin typeface="Roboto"/>
                <a:ea typeface="Roboto"/>
                <a:cs typeface="Roboto"/>
                <a:sym typeface="Roboto"/>
                <a:hlinkClick r:id="rId7"/>
              </a:rPr>
              <a:t>47% of searches come from Chrome app</a:t>
            </a:r>
          </a:p>
          <a:p>
            <a:pPr marL="0" marR="0" lvl="0" indent="0" algn="l" rtl="0">
              <a:spcBef>
                <a:spcPts val="0"/>
              </a:spcBef>
              <a:spcAft>
                <a:spcPts val="0"/>
              </a:spcAft>
              <a:buClr>
                <a:schemeClr val="dk1"/>
              </a:buClr>
              <a:buSzPct val="25000"/>
              <a:buFont typeface="Arial"/>
              <a:buNone/>
            </a:pPr>
            <a:endParaRPr sz="1000" b="0" i="0" u="none" strike="noStrike" cap="none">
              <a:solidFill>
                <a:schemeClr val="dk1"/>
              </a:solidFill>
              <a:latin typeface="Roboto"/>
              <a:ea typeface="Roboto"/>
              <a:cs typeface="Roboto"/>
              <a:sym typeface="Roboto"/>
            </a:endParaRPr>
          </a:p>
          <a:p>
            <a:pPr marL="0" marR="0" lvl="0" indent="0" algn="l" rtl="0">
              <a:spcBef>
                <a:spcPts val="0"/>
              </a:spcBef>
              <a:buClr>
                <a:schemeClr val="dk1"/>
              </a:buClr>
              <a:buSzPct val="25000"/>
              <a:buFont typeface="Arial"/>
              <a:buNone/>
            </a:pPr>
            <a:endParaRPr sz="1000" b="0" i="0" u="none" strike="noStrike" cap="none">
              <a:solidFill>
                <a:schemeClr val="dk1"/>
              </a:solidFill>
              <a:latin typeface="Roboto"/>
              <a:ea typeface="Roboto"/>
              <a:cs typeface="Roboto"/>
              <a:sym typeface="Roboto"/>
            </a:endParaRPr>
          </a:p>
        </p:txBody>
      </p:sp>
    </p:spTree>
    <p:extLst>
      <p:ext uri="{BB962C8B-B14F-4D97-AF65-F5344CB8AC3E}">
        <p14:creationId xmlns:p14="http://schemas.microsoft.com/office/powerpoint/2010/main" val="39468319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6"/>
        <p:cNvGrpSpPr/>
        <p:nvPr/>
      </p:nvGrpSpPr>
      <p:grpSpPr>
        <a:xfrm>
          <a:off x="0" y="0"/>
          <a:ext cx="0" cy="0"/>
          <a:chOff x="0" y="0"/>
          <a:chExt cx="0" cy="0"/>
        </a:xfrm>
      </p:grpSpPr>
      <p:sp>
        <p:nvSpPr>
          <p:cNvPr id="827" name="Shape 827"/>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828" name="Shape 828"/>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SzPct val="25000"/>
              <a:buFont typeface="Roboto"/>
              <a:buNone/>
            </a:pPr>
            <a:r>
              <a:rPr lang="en" sz="1000" b="0" i="0" u="none" strike="noStrike" cap="none">
                <a:solidFill>
                  <a:schemeClr val="dk1"/>
                </a:solidFill>
                <a:latin typeface="Roboto"/>
                <a:ea typeface="Roboto"/>
                <a:cs typeface="Roboto"/>
                <a:sym typeface="Roboto"/>
              </a:rPr>
              <a:t>Maybe add the DISCOVERABILITY point!</a:t>
            </a:r>
          </a:p>
          <a:p>
            <a:pPr marL="0" marR="0" lvl="0" indent="0" algn="l" rtl="0">
              <a:spcBef>
                <a:spcPts val="0"/>
              </a:spcBef>
              <a:spcAft>
                <a:spcPts val="0"/>
              </a:spcAft>
              <a:buClr>
                <a:schemeClr val="dk1"/>
              </a:buClr>
              <a:buSzPct val="25000"/>
              <a:buFont typeface="Arial"/>
              <a:buNone/>
            </a:pPr>
            <a:endParaRPr sz="1000" b="0" i="0" u="none" strike="noStrike" cap="none">
              <a:solidFill>
                <a:schemeClr val="dk1"/>
              </a:solidFill>
              <a:latin typeface="Roboto"/>
              <a:ea typeface="Roboto"/>
              <a:cs typeface="Roboto"/>
              <a:sym typeface="Roboto"/>
            </a:endParaRPr>
          </a:p>
          <a:p>
            <a:pPr marL="0" marR="0" lvl="0" indent="0" algn="l" rtl="0">
              <a:spcBef>
                <a:spcPts val="0"/>
              </a:spcBef>
              <a:spcAft>
                <a:spcPts val="0"/>
              </a:spcAft>
              <a:buClr>
                <a:schemeClr val="dk1"/>
              </a:buClr>
              <a:buSzPct val="25000"/>
              <a:buFont typeface="Roboto"/>
              <a:buNone/>
            </a:pPr>
            <a:r>
              <a:rPr lang="en" sz="1000" b="0" i="0" u="none" strike="noStrike" cap="none">
                <a:solidFill>
                  <a:schemeClr val="dk1"/>
                </a:solidFill>
                <a:latin typeface="Roboto"/>
                <a:ea typeface="Roboto"/>
                <a:cs typeface="Roboto"/>
                <a:sym typeface="Roboto"/>
              </a:rPr>
              <a:t>Don’t be ¼ of the team not never open your apps</a:t>
            </a:r>
          </a:p>
          <a:p>
            <a:pPr marL="0" marR="0" lvl="0" indent="0" algn="l" rtl="0">
              <a:spcBef>
                <a:spcPts val="0"/>
              </a:spcBef>
              <a:spcAft>
                <a:spcPts val="0"/>
              </a:spcAft>
              <a:buClr>
                <a:schemeClr val="dk1"/>
              </a:buClr>
              <a:buSzPct val="25000"/>
              <a:buFont typeface="Arial"/>
              <a:buNone/>
            </a:pPr>
            <a:endParaRPr sz="1000" b="0" i="0" u="none" strike="noStrike" cap="none">
              <a:solidFill>
                <a:schemeClr val="dk1"/>
              </a:solidFill>
              <a:latin typeface="Roboto"/>
              <a:ea typeface="Roboto"/>
              <a:cs typeface="Roboto"/>
              <a:sym typeface="Roboto"/>
            </a:endParaRPr>
          </a:p>
          <a:p>
            <a:pPr marL="0" marR="0" lvl="0" indent="0" algn="l" rtl="0">
              <a:spcBef>
                <a:spcPts val="0"/>
              </a:spcBef>
              <a:spcAft>
                <a:spcPts val="0"/>
              </a:spcAft>
              <a:buClr>
                <a:schemeClr val="dk1"/>
              </a:buClr>
              <a:buSzPct val="25000"/>
              <a:buFont typeface="Roboto"/>
              <a:buNone/>
            </a:pPr>
            <a:r>
              <a:rPr lang="en" sz="1000" b="0" i="0" u="none" strike="noStrike" cap="none">
                <a:solidFill>
                  <a:schemeClr val="dk1"/>
                </a:solidFill>
                <a:latin typeface="Roboto"/>
                <a:ea typeface="Roboto"/>
                <a:cs typeface="Roboto"/>
                <a:sym typeface="Roboto"/>
              </a:rPr>
              <a:t>Dail Mail: Post-install, we help make your app work for your business driving highest LTV &amp; Engagement</a:t>
            </a:r>
          </a:p>
          <a:p>
            <a:pPr marL="914400" marR="0" lvl="1" indent="-292100" algn="l" rtl="0">
              <a:spcBef>
                <a:spcPts val="0"/>
              </a:spcBef>
              <a:spcAft>
                <a:spcPts val="0"/>
              </a:spcAft>
              <a:buClr>
                <a:srgbClr val="000000"/>
              </a:buClr>
              <a:buSzPct val="100000"/>
              <a:buFont typeface="Roboto"/>
              <a:buChar char="○"/>
            </a:pPr>
            <a:r>
              <a:rPr lang="en" sz="1000" b="0" i="0" u="none" strike="noStrike" cap="none">
                <a:solidFill>
                  <a:schemeClr val="dk1"/>
                </a:solidFill>
                <a:latin typeface="Roboto"/>
                <a:ea typeface="Roboto"/>
                <a:cs typeface="Roboto"/>
                <a:sym typeface="Roboto"/>
              </a:rPr>
              <a:t>Boosted Search impressions by </a:t>
            </a:r>
            <a:r>
              <a:rPr lang="en" sz="1000" b="1" i="0" u="none" strike="noStrike" cap="none">
                <a:solidFill>
                  <a:schemeClr val="dk1"/>
                </a:solidFill>
                <a:latin typeface="Roboto"/>
                <a:ea typeface="Roboto"/>
                <a:cs typeface="Roboto"/>
                <a:sym typeface="Roboto"/>
              </a:rPr>
              <a:t>22.2%</a:t>
            </a:r>
          </a:p>
          <a:p>
            <a:pPr marL="914400" marR="0" lvl="1" indent="-292100" algn="l" rtl="0">
              <a:spcBef>
                <a:spcPts val="0"/>
              </a:spcBef>
              <a:spcAft>
                <a:spcPts val="0"/>
              </a:spcAft>
              <a:buClr>
                <a:srgbClr val="000000"/>
              </a:buClr>
              <a:buSzPct val="100000"/>
              <a:buFont typeface="Roboto"/>
              <a:buChar char="○"/>
            </a:pPr>
            <a:r>
              <a:rPr lang="en" sz="1000" b="0" i="0" u="none" strike="noStrike" cap="none">
                <a:solidFill>
                  <a:schemeClr val="dk1"/>
                </a:solidFill>
                <a:latin typeface="Roboto"/>
                <a:ea typeface="Roboto"/>
                <a:cs typeface="Roboto"/>
                <a:sym typeface="Roboto"/>
              </a:rPr>
              <a:t>Users arriving from Google Search: </a:t>
            </a:r>
            <a:r>
              <a:rPr lang="en" sz="1000" b="1" i="0" u="none" strike="noStrike" cap="none">
                <a:solidFill>
                  <a:schemeClr val="dk1"/>
                </a:solidFill>
                <a:latin typeface="Roboto"/>
                <a:ea typeface="Roboto"/>
                <a:cs typeface="Roboto"/>
                <a:sym typeface="Roboto"/>
              </a:rPr>
              <a:t>20%</a:t>
            </a:r>
            <a:r>
              <a:rPr lang="en" sz="1000" b="0" i="0" u="none" strike="noStrike" cap="none">
                <a:solidFill>
                  <a:schemeClr val="dk1"/>
                </a:solidFill>
                <a:latin typeface="Roboto"/>
                <a:ea typeface="Roboto"/>
                <a:cs typeface="Roboto"/>
                <a:sym typeface="Roboto"/>
              </a:rPr>
              <a:t> more time per visit; </a:t>
            </a:r>
            <a:r>
              <a:rPr lang="en" sz="1000" b="1" i="0" u="none" strike="noStrike" cap="none">
                <a:solidFill>
                  <a:schemeClr val="dk1"/>
                </a:solidFill>
                <a:latin typeface="Roboto"/>
                <a:ea typeface="Roboto"/>
                <a:cs typeface="Roboto"/>
                <a:sym typeface="Roboto"/>
              </a:rPr>
              <a:t>2x</a:t>
            </a:r>
            <a:r>
              <a:rPr lang="en" sz="1000" b="0" i="0" u="none" strike="noStrike" cap="none">
                <a:solidFill>
                  <a:schemeClr val="dk1"/>
                </a:solidFill>
                <a:latin typeface="Roboto"/>
                <a:ea typeface="Roboto"/>
                <a:cs typeface="Roboto"/>
                <a:sym typeface="Roboto"/>
              </a:rPr>
              <a:t> more likely to share an article</a:t>
            </a:r>
          </a:p>
          <a:p>
            <a:pPr marL="0" marR="0" lvl="0" indent="0" algn="l" rtl="0">
              <a:spcBef>
                <a:spcPts val="0"/>
              </a:spcBef>
              <a:spcAft>
                <a:spcPts val="0"/>
              </a:spcAft>
              <a:buClr>
                <a:schemeClr val="dk1"/>
              </a:buClr>
              <a:buSzPct val="25000"/>
              <a:buFont typeface="Arial"/>
              <a:buNone/>
            </a:pPr>
            <a:endParaRPr sz="1400" b="0" i="0" u="none" strike="noStrike" cap="none">
              <a:solidFill>
                <a:schemeClr val="dk2"/>
              </a:solidFill>
              <a:latin typeface="Roboto"/>
              <a:ea typeface="Roboto"/>
              <a:cs typeface="Roboto"/>
              <a:sym typeface="Roboto"/>
            </a:endParaRPr>
          </a:p>
          <a:p>
            <a:pPr marL="457200" marR="0" lvl="0" indent="-292100" algn="l" rtl="0">
              <a:lnSpc>
                <a:spcPct val="115000"/>
              </a:lnSpc>
              <a:spcBef>
                <a:spcPts val="0"/>
              </a:spcBef>
              <a:spcAft>
                <a:spcPts val="0"/>
              </a:spcAft>
              <a:buClr>
                <a:schemeClr val="dk1"/>
              </a:buClr>
              <a:buSzPct val="100000"/>
              <a:buFont typeface="Roboto"/>
              <a:buChar char="●"/>
            </a:pPr>
            <a:r>
              <a:rPr lang="en" sz="1000" b="0" i="0" u="none" strike="noStrike" cap="none">
                <a:solidFill>
                  <a:schemeClr val="dk1"/>
                </a:solidFill>
                <a:latin typeface="Roboto"/>
                <a:ea typeface="Roboto"/>
                <a:cs typeface="Roboto"/>
                <a:sym typeface="Roboto"/>
              </a:rPr>
              <a:t>Google Search: </a:t>
            </a:r>
          </a:p>
          <a:p>
            <a:pPr marL="914400" marR="0" lvl="1" indent="-292100" algn="l" rtl="0">
              <a:lnSpc>
                <a:spcPct val="115000"/>
              </a:lnSpc>
              <a:spcBef>
                <a:spcPts val="0"/>
              </a:spcBef>
              <a:spcAft>
                <a:spcPts val="0"/>
              </a:spcAft>
              <a:buClr>
                <a:schemeClr val="dk1"/>
              </a:buClr>
              <a:buSzPct val="100000"/>
              <a:buFont typeface="Roboto"/>
              <a:buChar char="○"/>
            </a:pPr>
            <a:r>
              <a:rPr lang="en" sz="1000" b="1" i="0" u="none" strike="noStrike" cap="none">
                <a:solidFill>
                  <a:schemeClr val="dk1"/>
                </a:solidFill>
                <a:latin typeface="Roboto"/>
                <a:ea typeface="Roboto"/>
                <a:cs typeface="Roboto"/>
                <a:sym typeface="Roboto"/>
              </a:rPr>
              <a:t>App indexing:</a:t>
            </a:r>
            <a:r>
              <a:rPr lang="en" sz="1000" b="0" i="0" u="none" strike="noStrike" cap="none">
                <a:solidFill>
                  <a:schemeClr val="dk1"/>
                </a:solidFill>
                <a:latin typeface="Roboto"/>
                <a:ea typeface="Roboto"/>
                <a:cs typeface="Roboto"/>
                <a:sym typeface="Roboto"/>
              </a:rPr>
              <a:t> We now have 100 billion links within apps indexed</a:t>
            </a:r>
            <a:r>
              <a:rPr lang="en" sz="1000" b="0" i="1" u="none" strike="noStrike" cap="none">
                <a:solidFill>
                  <a:schemeClr val="dk1"/>
                </a:solidFill>
                <a:latin typeface="Roboto"/>
                <a:ea typeface="Roboto"/>
                <a:cs typeface="Roboto"/>
                <a:sym typeface="Roboto"/>
              </a:rPr>
              <a:t> (</a:t>
            </a:r>
            <a:r>
              <a:rPr lang="en" sz="1000" b="0" i="1" u="sng" strike="noStrike" cap="none">
                <a:solidFill>
                  <a:schemeClr val="hlink"/>
                </a:solidFill>
                <a:latin typeface="Roboto"/>
                <a:ea typeface="Roboto"/>
                <a:cs typeface="Roboto"/>
                <a:sym typeface="Roboto"/>
                <a:hlinkClick r:id="rId3"/>
              </a:rPr>
              <a:t>Google Data</a:t>
            </a:r>
            <a:r>
              <a:rPr lang="en" sz="1000" b="0" i="1" u="none" strike="noStrike" cap="none">
                <a:solidFill>
                  <a:schemeClr val="dk1"/>
                </a:solidFill>
                <a:latin typeface="Roboto"/>
                <a:ea typeface="Roboto"/>
                <a:cs typeface="Roboto"/>
                <a:sym typeface="Roboto"/>
              </a:rPr>
              <a:t>: updated Oct 2015)</a:t>
            </a:r>
          </a:p>
          <a:p>
            <a:pPr marL="914400" marR="0" lvl="1" indent="-292100" algn="l" rtl="0">
              <a:lnSpc>
                <a:spcPct val="115000"/>
              </a:lnSpc>
              <a:spcBef>
                <a:spcPts val="0"/>
              </a:spcBef>
              <a:spcAft>
                <a:spcPts val="0"/>
              </a:spcAft>
              <a:buClr>
                <a:schemeClr val="dk1"/>
              </a:buClr>
              <a:buSzPct val="100000"/>
              <a:buFont typeface="Roboto"/>
              <a:buChar char="○"/>
            </a:pPr>
            <a:r>
              <a:rPr lang="en" sz="1000" b="0" i="0" u="none" strike="noStrike" cap="none">
                <a:solidFill>
                  <a:schemeClr val="dk1"/>
                </a:solidFill>
                <a:latin typeface="Roboto"/>
                <a:ea typeface="Roboto"/>
                <a:cs typeface="Roboto"/>
                <a:sym typeface="Roboto"/>
              </a:rPr>
              <a:t>40% of searches on Android return app-indexed results</a:t>
            </a:r>
            <a:r>
              <a:rPr lang="en" sz="1000" b="0" i="1" u="none" strike="noStrike" cap="none">
                <a:solidFill>
                  <a:schemeClr val="dk1"/>
                </a:solidFill>
                <a:latin typeface="Roboto"/>
                <a:ea typeface="Roboto"/>
                <a:cs typeface="Roboto"/>
                <a:sym typeface="Roboto"/>
              </a:rPr>
              <a:t>. (updated Oct 2015)</a:t>
            </a:r>
          </a:p>
          <a:p>
            <a:pPr marL="457200" marR="0" lvl="0" indent="-292100" algn="l" rtl="0">
              <a:lnSpc>
                <a:spcPct val="115000"/>
              </a:lnSpc>
              <a:spcBef>
                <a:spcPts val="0"/>
              </a:spcBef>
              <a:spcAft>
                <a:spcPts val="0"/>
              </a:spcAft>
              <a:buClr>
                <a:schemeClr val="dk1"/>
              </a:buClr>
              <a:buSzPct val="100000"/>
              <a:buFont typeface="Roboto"/>
              <a:buChar char="●"/>
            </a:pPr>
            <a:r>
              <a:rPr lang="en" sz="1000" b="0" i="0" u="none" strike="noStrike" cap="none">
                <a:solidFill>
                  <a:schemeClr val="dk1"/>
                </a:solidFill>
                <a:latin typeface="Roboto"/>
                <a:ea typeface="Roboto"/>
                <a:cs typeface="Roboto"/>
                <a:sym typeface="Roboto"/>
              </a:rPr>
              <a:t>PLAY:</a:t>
            </a:r>
          </a:p>
          <a:p>
            <a:pPr marL="914400" marR="0" lvl="1" indent="-292100" algn="l" rtl="0">
              <a:spcBef>
                <a:spcPts val="0"/>
              </a:spcBef>
              <a:spcAft>
                <a:spcPts val="0"/>
              </a:spcAft>
              <a:buClr>
                <a:schemeClr val="dk1"/>
              </a:buClr>
              <a:buSzPct val="100000"/>
              <a:buFont typeface="Roboto"/>
              <a:buChar char="○"/>
            </a:pPr>
            <a:r>
              <a:rPr lang="en" sz="1000" b="0" i="0" u="none" strike="noStrike" cap="none">
                <a:solidFill>
                  <a:schemeClr val="dk1"/>
                </a:solidFill>
                <a:latin typeface="Roboto"/>
                <a:ea typeface="Roboto"/>
                <a:cs typeface="Roboto"/>
                <a:sym typeface="Roboto"/>
              </a:rPr>
              <a:t>More than</a:t>
            </a:r>
            <a:r>
              <a:rPr lang="en" sz="1000" b="1" i="0" u="none" strike="noStrike" cap="none">
                <a:solidFill>
                  <a:schemeClr val="dk1"/>
                </a:solidFill>
                <a:latin typeface="Roboto"/>
                <a:ea typeface="Roboto"/>
                <a:cs typeface="Roboto"/>
                <a:sym typeface="Roboto"/>
              </a:rPr>
              <a:t> 1 million apps</a:t>
            </a:r>
            <a:r>
              <a:rPr lang="en" sz="1000" b="0" i="0" u="none" strike="noStrike" cap="none">
                <a:solidFill>
                  <a:schemeClr val="dk1"/>
                </a:solidFill>
                <a:latin typeface="Roboto"/>
                <a:ea typeface="Roboto"/>
                <a:cs typeface="Roboto"/>
                <a:sym typeface="Roboto"/>
              </a:rPr>
              <a:t> (free and priced) are available on Google Play</a:t>
            </a:r>
          </a:p>
          <a:p>
            <a:pPr marL="914400" marR="0" lvl="1" indent="-292100" algn="l" rtl="0">
              <a:spcBef>
                <a:spcPts val="0"/>
              </a:spcBef>
              <a:spcAft>
                <a:spcPts val="0"/>
              </a:spcAft>
              <a:buClr>
                <a:schemeClr val="dk1"/>
              </a:buClr>
              <a:buSzPct val="100000"/>
              <a:buFont typeface="Roboto"/>
              <a:buChar char="○"/>
            </a:pPr>
            <a:r>
              <a:rPr lang="en" sz="1000" b="0" i="0" u="none" strike="noStrike" cap="none">
                <a:solidFill>
                  <a:schemeClr val="dk1"/>
                </a:solidFill>
                <a:latin typeface="Roboto"/>
                <a:ea typeface="Roboto"/>
                <a:cs typeface="Roboto"/>
                <a:sym typeface="Roboto"/>
              </a:rPr>
              <a:t>More than </a:t>
            </a:r>
            <a:r>
              <a:rPr lang="en" sz="1000" b="1" i="0" u="none" strike="noStrike" cap="none">
                <a:solidFill>
                  <a:schemeClr val="dk1"/>
                </a:solidFill>
                <a:latin typeface="Roboto"/>
                <a:ea typeface="Roboto"/>
                <a:cs typeface="Roboto"/>
                <a:sym typeface="Roboto"/>
              </a:rPr>
              <a:t>50 billion apps</a:t>
            </a:r>
            <a:r>
              <a:rPr lang="en" sz="1000" b="0" i="0" u="none" strike="noStrike" cap="none">
                <a:solidFill>
                  <a:schemeClr val="dk1"/>
                </a:solidFill>
                <a:latin typeface="Roboto"/>
                <a:ea typeface="Roboto"/>
                <a:cs typeface="Roboto"/>
                <a:sym typeface="Roboto"/>
              </a:rPr>
              <a:t> have been downloaded from Google Play (</a:t>
            </a:r>
            <a:r>
              <a:rPr lang="en" sz="1000" b="0" i="0" u="sng" strike="noStrike" cap="none">
                <a:solidFill>
                  <a:schemeClr val="hlink"/>
                </a:solidFill>
                <a:latin typeface="Roboto"/>
                <a:ea typeface="Roboto"/>
                <a:cs typeface="Roboto"/>
                <a:sym typeface="Roboto"/>
                <a:hlinkClick r:id="rId4"/>
              </a:rPr>
              <a:t>Google Data</a:t>
            </a:r>
            <a:r>
              <a:rPr lang="en" sz="1000" b="0" i="0" u="none" strike="noStrike" cap="none">
                <a:solidFill>
                  <a:schemeClr val="dk1"/>
                </a:solidFill>
                <a:latin typeface="Roboto"/>
                <a:ea typeface="Roboto"/>
                <a:cs typeface="Roboto"/>
                <a:sym typeface="Roboto"/>
              </a:rPr>
              <a:t>)</a:t>
            </a:r>
          </a:p>
          <a:p>
            <a:pPr marL="0" marR="0" lvl="0" indent="0" algn="l" rtl="0">
              <a:spcBef>
                <a:spcPts val="0"/>
              </a:spcBef>
              <a:spcAft>
                <a:spcPts val="0"/>
              </a:spcAft>
              <a:buClr>
                <a:schemeClr val="dk1"/>
              </a:buClr>
              <a:buSzPct val="25000"/>
              <a:buFont typeface="Arial"/>
              <a:buNone/>
            </a:pPr>
            <a:endParaRPr sz="1400" b="0" i="0" u="none" strike="noStrike" cap="none">
              <a:solidFill>
                <a:schemeClr val="dk2"/>
              </a:solidFill>
              <a:latin typeface="Roboto"/>
              <a:ea typeface="Roboto"/>
              <a:cs typeface="Roboto"/>
              <a:sym typeface="Roboto"/>
            </a:endParaRPr>
          </a:p>
          <a:p>
            <a:pPr marL="0" marR="0" lvl="0" indent="0" algn="l" rtl="0">
              <a:spcBef>
                <a:spcPts val="0"/>
              </a:spcBef>
              <a:buClr>
                <a:schemeClr val="dk1"/>
              </a:buClr>
              <a:buSzPct val="25000"/>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6633093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8"/>
        <p:cNvGrpSpPr/>
        <p:nvPr/>
      </p:nvGrpSpPr>
      <p:grpSpPr>
        <a:xfrm>
          <a:off x="0" y="0"/>
          <a:ext cx="0" cy="0"/>
          <a:chOff x="0" y="0"/>
          <a:chExt cx="0" cy="0"/>
        </a:xfrm>
      </p:grpSpPr>
      <p:sp>
        <p:nvSpPr>
          <p:cNvPr id="839" name="Shape 83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840" name="Shape 840"/>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lnSpc>
                <a:spcPct val="115000"/>
              </a:lnSpc>
              <a:spcBef>
                <a:spcPts val="0"/>
              </a:spcBef>
              <a:spcAft>
                <a:spcPts val="0"/>
              </a:spcAft>
              <a:buClr>
                <a:schemeClr val="dk1"/>
              </a:buClr>
              <a:buSzPct val="25000"/>
              <a:buFont typeface="Roboto"/>
              <a:buNone/>
            </a:pPr>
            <a:r>
              <a:rPr lang="en" sz="1000" b="1" i="0" u="none" strike="noStrike" cap="none">
                <a:solidFill>
                  <a:schemeClr val="dk1"/>
                </a:solidFill>
                <a:latin typeface="Roboto"/>
                <a:ea typeface="Roboto"/>
                <a:cs typeface="Roboto"/>
                <a:sym typeface="Roboto"/>
              </a:rPr>
              <a:t>YouTube is Mobile</a:t>
            </a:r>
          </a:p>
          <a:p>
            <a:pPr marL="457200" marR="0" lvl="0" indent="-292100" algn="l" rtl="0">
              <a:lnSpc>
                <a:spcPct val="115000"/>
              </a:lnSpc>
              <a:spcBef>
                <a:spcPts val="0"/>
              </a:spcBef>
              <a:spcAft>
                <a:spcPts val="0"/>
              </a:spcAft>
              <a:buClr>
                <a:schemeClr val="dk1"/>
              </a:buClr>
              <a:buSzPct val="100000"/>
              <a:buFont typeface="Roboto"/>
              <a:buChar char="●"/>
            </a:pPr>
            <a:r>
              <a:rPr lang="en" sz="1000" b="0" i="0" u="none" strike="noStrike" cap="none">
                <a:solidFill>
                  <a:schemeClr val="dk1"/>
                </a:solidFill>
                <a:latin typeface="Roboto"/>
                <a:ea typeface="Roboto"/>
                <a:cs typeface="Roboto"/>
                <a:sym typeface="Roboto"/>
              </a:rPr>
              <a:t>YouTube is the #1 App in terms of time spent (Source: UK, Marketing Sciences - “The Truth About Social Media Apps” Oct. 23, 2015</a:t>
            </a:r>
          </a:p>
          <a:p>
            <a:pPr marL="457200" marR="0" lvl="0" indent="-292100" algn="l" rtl="0">
              <a:lnSpc>
                <a:spcPct val="115000"/>
              </a:lnSpc>
              <a:spcBef>
                <a:spcPts val="0"/>
              </a:spcBef>
              <a:spcAft>
                <a:spcPts val="0"/>
              </a:spcAft>
              <a:buClr>
                <a:schemeClr val="dk1"/>
              </a:buClr>
              <a:buSzPct val="100000"/>
              <a:buFont typeface="Roboto"/>
              <a:buChar char="●"/>
            </a:pPr>
            <a:r>
              <a:rPr lang="en" sz="1000" b="0" i="0" u="none" strike="noStrike" cap="none">
                <a:solidFill>
                  <a:schemeClr val="dk1"/>
                </a:solidFill>
                <a:latin typeface="Roboto"/>
                <a:ea typeface="Roboto"/>
                <a:cs typeface="Roboto"/>
                <a:sym typeface="Roboto"/>
              </a:rPr>
              <a:t>"On mobile the average viewing session is now more than 40 minutes, up more than 50% year over year." – global, June 2015 vs June 2014 internal YT data </a:t>
            </a:r>
          </a:p>
          <a:p>
            <a:pPr marL="457200" marR="0" lvl="0" indent="-292100" algn="l" rtl="0">
              <a:lnSpc>
                <a:spcPct val="115000"/>
              </a:lnSpc>
              <a:spcBef>
                <a:spcPts val="0"/>
              </a:spcBef>
              <a:spcAft>
                <a:spcPts val="0"/>
              </a:spcAft>
              <a:buClr>
                <a:schemeClr val="dk1"/>
              </a:buClr>
              <a:buSzPct val="100000"/>
              <a:buFont typeface="Roboto"/>
              <a:buChar char="●"/>
            </a:pPr>
            <a:r>
              <a:rPr lang="en" sz="1000" b="0" i="0" u="none" strike="noStrike" cap="none">
                <a:solidFill>
                  <a:schemeClr val="dk1"/>
                </a:solidFill>
                <a:latin typeface="Roboto"/>
                <a:ea typeface="Roboto"/>
                <a:cs typeface="Roboto"/>
                <a:sym typeface="Roboto"/>
              </a:rPr>
              <a:t>YouTube on mobile alone, reaches more 18-34 and 18-49 year-olds than any cable network in the U.S. (</a:t>
            </a:r>
            <a:r>
              <a:rPr lang="en" sz="1000" b="0" i="0" u="sng" strike="noStrike" cap="none">
                <a:solidFill>
                  <a:schemeClr val="hlink"/>
                </a:solidFill>
                <a:latin typeface="Roboto"/>
                <a:ea typeface="Roboto"/>
                <a:cs typeface="Roboto"/>
                <a:sym typeface="Roboto"/>
                <a:hlinkClick r:id="rId3"/>
              </a:rPr>
              <a:t>Google Data</a:t>
            </a:r>
            <a:r>
              <a:rPr lang="en" sz="1000" b="0" i="0" u="none" strike="noStrike" cap="none">
                <a:solidFill>
                  <a:schemeClr val="dk1"/>
                </a:solidFill>
                <a:latin typeface="Roboto"/>
                <a:ea typeface="Roboto"/>
                <a:cs typeface="Roboto"/>
                <a:sym typeface="Roboto"/>
              </a:rPr>
              <a:t>)</a:t>
            </a:r>
          </a:p>
          <a:p>
            <a:pPr marL="457200" marR="0" lvl="0" indent="-292100" algn="l" rtl="0">
              <a:spcBef>
                <a:spcPts val="0"/>
              </a:spcBef>
              <a:spcAft>
                <a:spcPts val="0"/>
              </a:spcAft>
              <a:buClr>
                <a:schemeClr val="dk1"/>
              </a:buClr>
              <a:buSzPct val="100000"/>
              <a:buFont typeface="Roboto"/>
              <a:buChar char="●"/>
            </a:pPr>
            <a:r>
              <a:rPr lang="en" sz="1000" b="0" i="0" u="none" strike="noStrike" cap="none">
                <a:solidFill>
                  <a:schemeClr val="dk1"/>
                </a:solidFill>
                <a:latin typeface="Roboto"/>
                <a:ea typeface="Roboto"/>
                <a:cs typeface="Roboto"/>
                <a:sym typeface="Roboto"/>
              </a:rPr>
              <a:t>More than 50% of all YouTube views are on mobile</a:t>
            </a:r>
          </a:p>
          <a:p>
            <a:pPr marL="457200" marR="0" lvl="0" indent="-292100" algn="l" rtl="0">
              <a:spcBef>
                <a:spcPts val="0"/>
              </a:spcBef>
              <a:spcAft>
                <a:spcPts val="0"/>
              </a:spcAft>
              <a:buClr>
                <a:schemeClr val="dk1"/>
              </a:buClr>
              <a:buSzPct val="100000"/>
              <a:buFont typeface="Roboto"/>
              <a:buChar char="●"/>
            </a:pPr>
            <a:r>
              <a:rPr lang="en" sz="1000" b="0" i="0" u="none" strike="noStrike" cap="none">
                <a:solidFill>
                  <a:schemeClr val="dk1"/>
                </a:solidFill>
                <a:latin typeface="Roboto"/>
                <a:ea typeface="Roboto"/>
                <a:cs typeface="Roboto"/>
                <a:sym typeface="Roboto"/>
              </a:rPr>
              <a:t>Mobile video traffic accounted for 55 percent of total mobile data traffic in 2015. Mobile video traffic now accounts for more than half of all mobile data traffic. (</a:t>
            </a:r>
            <a:r>
              <a:rPr lang="en" sz="1000" b="0" i="0" u="sng" strike="noStrike" cap="none">
                <a:solidFill>
                  <a:schemeClr val="hlink"/>
                </a:solidFill>
                <a:latin typeface="Roboto"/>
                <a:ea typeface="Roboto"/>
                <a:cs typeface="Roboto"/>
                <a:sym typeface="Roboto"/>
                <a:hlinkClick r:id="rId4"/>
              </a:rPr>
              <a:t>Source</a:t>
            </a:r>
            <a:r>
              <a:rPr lang="en" sz="1000" b="0" i="0" u="none" strike="noStrike" cap="none">
                <a:solidFill>
                  <a:schemeClr val="dk1"/>
                </a:solidFill>
                <a:latin typeface="Roboto"/>
                <a:ea typeface="Roboto"/>
                <a:cs typeface="Roboto"/>
                <a:sym typeface="Roboto"/>
              </a:rPr>
              <a:t>)</a:t>
            </a:r>
          </a:p>
          <a:p>
            <a:pPr marL="0" marR="0" lvl="0" indent="0" algn="l" rtl="0">
              <a:spcBef>
                <a:spcPts val="0"/>
              </a:spcBef>
              <a:spcAft>
                <a:spcPts val="0"/>
              </a:spcAft>
              <a:buClr>
                <a:schemeClr val="dk1"/>
              </a:buClr>
              <a:buSzPct val="25000"/>
              <a:buFont typeface="Arial"/>
              <a:buNone/>
            </a:pPr>
            <a:endParaRPr sz="1000" b="0" i="0" u="none" strike="noStrike" cap="none">
              <a:solidFill>
                <a:schemeClr val="dk1"/>
              </a:solidFill>
              <a:latin typeface="Roboto"/>
              <a:ea typeface="Roboto"/>
              <a:cs typeface="Roboto"/>
              <a:sym typeface="Roboto"/>
            </a:endParaRPr>
          </a:p>
          <a:p>
            <a:pPr marL="0" marR="0" lvl="0" indent="0" algn="l" rtl="0">
              <a:spcBef>
                <a:spcPts val="0"/>
              </a:spcBef>
              <a:spcAft>
                <a:spcPts val="0"/>
              </a:spcAft>
              <a:buClr>
                <a:schemeClr val="dk1"/>
              </a:buClr>
              <a:buSzPct val="25000"/>
              <a:buFont typeface="Roboto"/>
              <a:buNone/>
            </a:pPr>
            <a:r>
              <a:rPr lang="en" sz="1000" b="0" i="0" u="none" strike="noStrike" cap="none">
                <a:solidFill>
                  <a:schemeClr val="dk1"/>
                </a:solidFill>
                <a:latin typeface="Roboto"/>
                <a:ea typeface="Roboto"/>
                <a:cs typeface="Roboto"/>
                <a:sym typeface="Roboto"/>
              </a:rPr>
              <a:t>See unskippable Labs experiment  - MOuntain Dw </a:t>
            </a:r>
          </a:p>
          <a:p>
            <a:pPr marL="0" marR="0" lvl="0" indent="0" algn="l" rtl="0">
              <a:spcBef>
                <a:spcPts val="0"/>
              </a:spcBef>
              <a:spcAft>
                <a:spcPts val="0"/>
              </a:spcAft>
              <a:buClr>
                <a:srgbClr val="0000FF"/>
              </a:buClr>
              <a:buSzPct val="25000"/>
              <a:buFont typeface="Arial"/>
              <a:buNone/>
            </a:pPr>
            <a:r>
              <a:rPr lang="en" sz="1000" b="0" i="0" u="sng" strike="noStrike" cap="none">
                <a:solidFill>
                  <a:schemeClr val="hlink"/>
                </a:solidFill>
                <a:latin typeface="Arial"/>
                <a:ea typeface="Arial"/>
                <a:cs typeface="Arial"/>
                <a:sym typeface="Arial"/>
                <a:hlinkClick r:id="rId5"/>
              </a:rPr>
              <a:t>https://www.thinkwithgoogle.com/experiments/mobile-video-advertising-making-unskippable-ads.html</a:t>
            </a:r>
          </a:p>
          <a:p>
            <a:pPr marL="0" marR="0" lvl="0" indent="0" algn="l" rtl="0">
              <a:spcBef>
                <a:spcPts val="0"/>
              </a:spcBef>
              <a:spcAft>
                <a:spcPts val="0"/>
              </a:spcAft>
              <a:buClr>
                <a:schemeClr val="dk1"/>
              </a:buClr>
              <a:buSzPct val="25000"/>
              <a:buFont typeface="Arial"/>
              <a:buNone/>
            </a:pPr>
            <a:endParaRPr sz="1000" b="0" i="0" u="none" strike="noStrike" cap="none">
              <a:solidFill>
                <a:schemeClr val="dk1"/>
              </a:solidFill>
              <a:latin typeface="Roboto"/>
              <a:ea typeface="Roboto"/>
              <a:cs typeface="Roboto"/>
              <a:sym typeface="Roboto"/>
            </a:endParaRPr>
          </a:p>
          <a:p>
            <a:pPr marL="0" marR="0" lvl="0" indent="0" algn="l" rtl="0">
              <a:spcBef>
                <a:spcPts val="0"/>
              </a:spcBef>
              <a:spcAft>
                <a:spcPts val="0"/>
              </a:spcAft>
              <a:buClr>
                <a:schemeClr val="dk1"/>
              </a:buClr>
              <a:buSzPct val="25000"/>
              <a:buFont typeface="Arial"/>
              <a:buNone/>
            </a:pPr>
            <a:endParaRPr sz="1000" b="0" i="0" u="none" strike="noStrike" cap="none">
              <a:solidFill>
                <a:schemeClr val="dk1"/>
              </a:solidFill>
              <a:latin typeface="Roboto"/>
              <a:ea typeface="Roboto"/>
              <a:cs typeface="Roboto"/>
              <a:sym typeface="Roboto"/>
            </a:endParaRPr>
          </a:p>
          <a:p>
            <a:pPr marL="0" marR="0" lvl="0" indent="0" algn="l" rtl="0">
              <a:spcBef>
                <a:spcPts val="0"/>
              </a:spcBef>
              <a:spcAft>
                <a:spcPts val="0"/>
              </a:spcAft>
              <a:buClr>
                <a:schemeClr val="dk1"/>
              </a:buClr>
              <a:buSzPct val="25000"/>
              <a:buFont typeface="Arial"/>
              <a:buNone/>
            </a:pPr>
            <a:r>
              <a:rPr lang="en" sz="1000" b="0" i="0" u="none" strike="noStrike" cap="none">
                <a:solidFill>
                  <a:schemeClr val="dk1"/>
                </a:solidFill>
                <a:latin typeface="Roboto"/>
                <a:ea typeface="Roboto"/>
                <a:cs typeface="Roboto"/>
                <a:sym typeface="Roboto"/>
              </a:rPr>
              <a:t>Whats the superbowl stat?</a:t>
            </a:r>
          </a:p>
          <a:p>
            <a:pPr marL="0" marR="0" lvl="0" indent="0" algn="l" rtl="0">
              <a:spcBef>
                <a:spcPts val="0"/>
              </a:spcBef>
              <a:spcAft>
                <a:spcPts val="0"/>
              </a:spcAft>
              <a:buClr>
                <a:schemeClr val="dk1"/>
              </a:buClr>
              <a:buSzPct val="25000"/>
              <a:buFont typeface="Arial"/>
              <a:buNone/>
            </a:pPr>
            <a:endParaRPr sz="1000" b="0" i="0" u="none" strike="noStrike" cap="none">
              <a:solidFill>
                <a:schemeClr val="dk1"/>
              </a:solidFill>
              <a:latin typeface="Roboto"/>
              <a:ea typeface="Roboto"/>
              <a:cs typeface="Roboto"/>
              <a:sym typeface="Roboto"/>
            </a:endParaRPr>
          </a:p>
          <a:p>
            <a:pPr marL="0" marR="0" lvl="0" indent="0" algn="l" rtl="0">
              <a:spcBef>
                <a:spcPts val="0"/>
              </a:spcBef>
              <a:buClr>
                <a:schemeClr val="dk1"/>
              </a:buClr>
              <a:buSzPct val="25000"/>
              <a:buFont typeface="Arial"/>
              <a:buNone/>
            </a:pPr>
            <a:r>
              <a:rPr lang="en">
                <a:latin typeface="Roboto"/>
                <a:ea typeface="Roboto"/>
                <a:cs typeface="Roboto"/>
                <a:sym typeface="Roboto"/>
              </a:rPr>
              <a:t>37% просмотров YouTube на мобильных устройствах - в УКРАИНЕ</a:t>
            </a:r>
          </a:p>
        </p:txBody>
      </p:sp>
    </p:spTree>
    <p:extLst>
      <p:ext uri="{BB962C8B-B14F-4D97-AF65-F5344CB8AC3E}">
        <p14:creationId xmlns:p14="http://schemas.microsoft.com/office/powerpoint/2010/main" val="42384330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5"/>
        <p:cNvGrpSpPr/>
        <p:nvPr/>
      </p:nvGrpSpPr>
      <p:grpSpPr>
        <a:xfrm>
          <a:off x="0" y="0"/>
          <a:ext cx="0" cy="0"/>
          <a:chOff x="0" y="0"/>
          <a:chExt cx="0" cy="0"/>
        </a:xfrm>
      </p:grpSpPr>
      <p:sp>
        <p:nvSpPr>
          <p:cNvPr id="856" name="Shape 85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857" name="Shape 857"/>
          <p:cNvSpPr txBox="1">
            <a:spLocks noGrp="1"/>
          </p:cNvSpPr>
          <p:nvPr>
            <p:ph type="body" idx="1"/>
          </p:nvPr>
        </p:nvSpPr>
        <p:spPr>
          <a:xfrm>
            <a:off x="685800" y="4343400"/>
            <a:ext cx="5486400" cy="4114800"/>
          </a:xfrm>
          <a:prstGeom prst="rect">
            <a:avLst/>
          </a:prstGeom>
          <a:noFill/>
          <a:ln>
            <a:noFill/>
          </a:ln>
        </p:spPr>
        <p:txBody>
          <a:bodyPr lIns="91425" tIns="91425" rIns="91425" bIns="91425" anchor="t" anchorCtr="0">
            <a:noAutofit/>
          </a:bodyPr>
          <a:lstStyle/>
          <a:p>
            <a:pPr marL="0" marR="0" lvl="0" indent="0" algn="l" rtl="0">
              <a:lnSpc>
                <a:spcPct val="115000"/>
              </a:lnSpc>
              <a:spcBef>
                <a:spcPts val="0"/>
              </a:spcBef>
              <a:spcAft>
                <a:spcPts val="0"/>
              </a:spcAft>
              <a:buClr>
                <a:schemeClr val="dk1"/>
              </a:buClr>
              <a:buSzPct val="25000"/>
              <a:buFont typeface="Roboto"/>
              <a:buNone/>
            </a:pPr>
            <a:r>
              <a:rPr lang="en" sz="1000" b="1" i="0" u="none" strike="noStrike" cap="none">
                <a:solidFill>
                  <a:schemeClr val="dk1"/>
                </a:solidFill>
                <a:latin typeface="Roboto"/>
                <a:ea typeface="Roboto"/>
                <a:cs typeface="Roboto"/>
                <a:sym typeface="Roboto"/>
              </a:rPr>
              <a:t>YouTube is Mobile</a:t>
            </a:r>
          </a:p>
          <a:p>
            <a:pPr marL="457200" marR="0" lvl="0" indent="-292100" algn="l" rtl="0">
              <a:lnSpc>
                <a:spcPct val="115000"/>
              </a:lnSpc>
              <a:spcBef>
                <a:spcPts val="0"/>
              </a:spcBef>
              <a:spcAft>
                <a:spcPts val="0"/>
              </a:spcAft>
              <a:buClr>
                <a:schemeClr val="dk1"/>
              </a:buClr>
              <a:buSzPct val="100000"/>
              <a:buFont typeface="Roboto"/>
              <a:buChar char="●"/>
            </a:pPr>
            <a:r>
              <a:rPr lang="en" sz="1000" b="0" i="0" u="none" strike="noStrike" cap="none">
                <a:solidFill>
                  <a:schemeClr val="dk1"/>
                </a:solidFill>
                <a:latin typeface="Roboto"/>
                <a:ea typeface="Roboto"/>
                <a:cs typeface="Roboto"/>
                <a:sym typeface="Roboto"/>
              </a:rPr>
              <a:t>YouTube is the #1 App in terms of time spent (Source: UK, Marketing Sciences - “The Truth About Social Media Apps” Oct. 23, 2015</a:t>
            </a:r>
          </a:p>
          <a:p>
            <a:pPr marL="457200" marR="0" lvl="0" indent="-292100" algn="l" rtl="0">
              <a:lnSpc>
                <a:spcPct val="115000"/>
              </a:lnSpc>
              <a:spcBef>
                <a:spcPts val="0"/>
              </a:spcBef>
              <a:spcAft>
                <a:spcPts val="0"/>
              </a:spcAft>
              <a:buClr>
                <a:schemeClr val="dk1"/>
              </a:buClr>
              <a:buSzPct val="100000"/>
              <a:buFont typeface="Roboto"/>
              <a:buChar char="●"/>
            </a:pPr>
            <a:r>
              <a:rPr lang="en" sz="1000" b="0" i="0" u="none" strike="noStrike" cap="none">
                <a:solidFill>
                  <a:schemeClr val="dk1"/>
                </a:solidFill>
                <a:latin typeface="Roboto"/>
                <a:ea typeface="Roboto"/>
                <a:cs typeface="Roboto"/>
                <a:sym typeface="Roboto"/>
              </a:rPr>
              <a:t>"On mobile the average viewing session is now more than 40 minutes, up more than 50% year over year." – global, June 2015 vs June 2014 internal YT data </a:t>
            </a:r>
          </a:p>
          <a:p>
            <a:pPr marL="457200" marR="0" lvl="0" indent="-292100" algn="l" rtl="0">
              <a:lnSpc>
                <a:spcPct val="115000"/>
              </a:lnSpc>
              <a:spcBef>
                <a:spcPts val="0"/>
              </a:spcBef>
              <a:spcAft>
                <a:spcPts val="0"/>
              </a:spcAft>
              <a:buClr>
                <a:schemeClr val="dk1"/>
              </a:buClr>
              <a:buSzPct val="100000"/>
              <a:buFont typeface="Roboto"/>
              <a:buChar char="●"/>
            </a:pPr>
            <a:r>
              <a:rPr lang="en" sz="1000" b="0" i="0" u="none" strike="noStrike" cap="none">
                <a:solidFill>
                  <a:schemeClr val="dk1"/>
                </a:solidFill>
                <a:latin typeface="Roboto"/>
                <a:ea typeface="Roboto"/>
                <a:cs typeface="Roboto"/>
                <a:sym typeface="Roboto"/>
              </a:rPr>
              <a:t>YouTube on mobile alone, reaches more 18-34 and 18-49 year-olds than any cable network in the U.S. (</a:t>
            </a:r>
            <a:r>
              <a:rPr lang="en" sz="1000" b="0" i="0" u="sng" strike="noStrike" cap="none">
                <a:solidFill>
                  <a:schemeClr val="hlink"/>
                </a:solidFill>
                <a:latin typeface="Roboto"/>
                <a:ea typeface="Roboto"/>
                <a:cs typeface="Roboto"/>
                <a:sym typeface="Roboto"/>
                <a:hlinkClick r:id="rId3"/>
              </a:rPr>
              <a:t>Google Data</a:t>
            </a:r>
            <a:r>
              <a:rPr lang="en" sz="1000" b="0" i="0" u="none" strike="noStrike" cap="none">
                <a:solidFill>
                  <a:schemeClr val="dk1"/>
                </a:solidFill>
                <a:latin typeface="Roboto"/>
                <a:ea typeface="Roboto"/>
                <a:cs typeface="Roboto"/>
                <a:sym typeface="Roboto"/>
              </a:rPr>
              <a:t>)</a:t>
            </a:r>
          </a:p>
          <a:p>
            <a:pPr marL="457200" marR="0" lvl="0" indent="-292100" algn="l" rtl="0">
              <a:spcBef>
                <a:spcPts val="0"/>
              </a:spcBef>
              <a:spcAft>
                <a:spcPts val="0"/>
              </a:spcAft>
              <a:buClr>
                <a:schemeClr val="dk1"/>
              </a:buClr>
              <a:buSzPct val="100000"/>
              <a:buFont typeface="Roboto"/>
              <a:buChar char="●"/>
            </a:pPr>
            <a:r>
              <a:rPr lang="en" sz="1000" b="0" i="0" u="none" strike="noStrike" cap="none">
                <a:solidFill>
                  <a:schemeClr val="dk1"/>
                </a:solidFill>
                <a:latin typeface="Roboto"/>
                <a:ea typeface="Roboto"/>
                <a:cs typeface="Roboto"/>
                <a:sym typeface="Roboto"/>
              </a:rPr>
              <a:t>More than 50% of all YouTube views are on mobile</a:t>
            </a:r>
          </a:p>
          <a:p>
            <a:pPr marL="457200" marR="0" lvl="0" indent="-292100" algn="l" rtl="0">
              <a:spcBef>
                <a:spcPts val="0"/>
              </a:spcBef>
              <a:spcAft>
                <a:spcPts val="0"/>
              </a:spcAft>
              <a:buClr>
                <a:schemeClr val="dk1"/>
              </a:buClr>
              <a:buSzPct val="100000"/>
              <a:buFont typeface="Roboto"/>
              <a:buChar char="●"/>
            </a:pPr>
            <a:r>
              <a:rPr lang="en" sz="1000" b="0" i="0" u="none" strike="noStrike" cap="none">
                <a:solidFill>
                  <a:schemeClr val="dk1"/>
                </a:solidFill>
                <a:latin typeface="Roboto"/>
                <a:ea typeface="Roboto"/>
                <a:cs typeface="Roboto"/>
                <a:sym typeface="Roboto"/>
              </a:rPr>
              <a:t>Mobile video traffic accounted for 55 percent of total mobile data traffic in 2015. Mobile video traffic now accounts for more than half of all mobile data traffic. (</a:t>
            </a:r>
            <a:r>
              <a:rPr lang="en" sz="1000" b="0" i="0" u="sng" strike="noStrike" cap="none">
                <a:solidFill>
                  <a:schemeClr val="hlink"/>
                </a:solidFill>
                <a:latin typeface="Roboto"/>
                <a:ea typeface="Roboto"/>
                <a:cs typeface="Roboto"/>
                <a:sym typeface="Roboto"/>
                <a:hlinkClick r:id="rId4"/>
              </a:rPr>
              <a:t>Source</a:t>
            </a:r>
            <a:r>
              <a:rPr lang="en" sz="1000" b="0" i="0" u="none" strike="noStrike" cap="none">
                <a:solidFill>
                  <a:schemeClr val="dk1"/>
                </a:solidFill>
                <a:latin typeface="Roboto"/>
                <a:ea typeface="Roboto"/>
                <a:cs typeface="Roboto"/>
                <a:sym typeface="Roboto"/>
              </a:rPr>
              <a:t>)</a:t>
            </a:r>
          </a:p>
          <a:p>
            <a:pPr marL="0" marR="0" lvl="0" indent="0" algn="l" rtl="0">
              <a:spcBef>
                <a:spcPts val="0"/>
              </a:spcBef>
              <a:spcAft>
                <a:spcPts val="0"/>
              </a:spcAft>
              <a:buClr>
                <a:schemeClr val="dk1"/>
              </a:buClr>
              <a:buSzPct val="25000"/>
              <a:buFont typeface="Arial"/>
              <a:buNone/>
            </a:pPr>
            <a:endParaRPr sz="1000" b="0" i="0" u="none" strike="noStrike" cap="none">
              <a:solidFill>
                <a:schemeClr val="dk1"/>
              </a:solidFill>
              <a:latin typeface="Roboto"/>
              <a:ea typeface="Roboto"/>
              <a:cs typeface="Roboto"/>
              <a:sym typeface="Roboto"/>
            </a:endParaRPr>
          </a:p>
          <a:p>
            <a:pPr marL="0" marR="0" lvl="0" indent="0" algn="l" rtl="0">
              <a:spcBef>
                <a:spcPts val="0"/>
              </a:spcBef>
              <a:spcAft>
                <a:spcPts val="0"/>
              </a:spcAft>
              <a:buClr>
                <a:schemeClr val="dk1"/>
              </a:buClr>
              <a:buSzPct val="25000"/>
              <a:buFont typeface="Roboto"/>
              <a:buNone/>
            </a:pPr>
            <a:r>
              <a:rPr lang="en" sz="1000" b="0" i="0" u="none" strike="noStrike" cap="none">
                <a:solidFill>
                  <a:schemeClr val="dk1"/>
                </a:solidFill>
                <a:latin typeface="Roboto"/>
                <a:ea typeface="Roboto"/>
                <a:cs typeface="Roboto"/>
                <a:sym typeface="Roboto"/>
              </a:rPr>
              <a:t>See unskippable Labs experiment  - MOuntain Dw </a:t>
            </a:r>
          </a:p>
          <a:p>
            <a:pPr marL="0" marR="0" lvl="0" indent="0" algn="l" rtl="0">
              <a:spcBef>
                <a:spcPts val="0"/>
              </a:spcBef>
              <a:spcAft>
                <a:spcPts val="0"/>
              </a:spcAft>
              <a:buClr>
                <a:srgbClr val="0000FF"/>
              </a:buClr>
              <a:buSzPct val="25000"/>
              <a:buFont typeface="Arial"/>
              <a:buNone/>
            </a:pPr>
            <a:r>
              <a:rPr lang="en" sz="1000" b="0" i="0" u="sng" strike="noStrike" cap="none">
                <a:solidFill>
                  <a:schemeClr val="hlink"/>
                </a:solidFill>
                <a:latin typeface="Arial"/>
                <a:ea typeface="Arial"/>
                <a:cs typeface="Arial"/>
                <a:sym typeface="Arial"/>
                <a:hlinkClick r:id="rId5"/>
              </a:rPr>
              <a:t>https://www.thinkwithgoogle.com/experiments/mobile-video-advertising-making-unskippable-ads.html</a:t>
            </a:r>
          </a:p>
          <a:p>
            <a:pPr marL="0" marR="0" lvl="0" indent="0" algn="l" rtl="0">
              <a:spcBef>
                <a:spcPts val="0"/>
              </a:spcBef>
              <a:spcAft>
                <a:spcPts val="0"/>
              </a:spcAft>
              <a:buClr>
                <a:schemeClr val="dk1"/>
              </a:buClr>
              <a:buSzPct val="25000"/>
              <a:buFont typeface="Arial"/>
              <a:buNone/>
            </a:pPr>
            <a:endParaRPr sz="1000" b="0" i="0" u="none" strike="noStrike" cap="none">
              <a:solidFill>
                <a:schemeClr val="dk1"/>
              </a:solidFill>
              <a:latin typeface="Roboto"/>
              <a:ea typeface="Roboto"/>
              <a:cs typeface="Roboto"/>
              <a:sym typeface="Roboto"/>
            </a:endParaRPr>
          </a:p>
          <a:p>
            <a:pPr marL="0" marR="0" lvl="0" indent="0" algn="l" rtl="0">
              <a:spcBef>
                <a:spcPts val="0"/>
              </a:spcBef>
              <a:spcAft>
                <a:spcPts val="0"/>
              </a:spcAft>
              <a:buClr>
                <a:schemeClr val="dk1"/>
              </a:buClr>
              <a:buSzPct val="25000"/>
              <a:buFont typeface="Arial"/>
              <a:buNone/>
            </a:pPr>
            <a:endParaRPr sz="1000" b="0" i="0" u="none" strike="noStrike" cap="none">
              <a:solidFill>
                <a:schemeClr val="dk1"/>
              </a:solidFill>
              <a:latin typeface="Roboto"/>
              <a:ea typeface="Roboto"/>
              <a:cs typeface="Roboto"/>
              <a:sym typeface="Roboto"/>
            </a:endParaRPr>
          </a:p>
          <a:p>
            <a:pPr marL="0" marR="0" lvl="0" indent="0" algn="l" rtl="0">
              <a:spcBef>
                <a:spcPts val="0"/>
              </a:spcBef>
              <a:spcAft>
                <a:spcPts val="0"/>
              </a:spcAft>
              <a:buClr>
                <a:schemeClr val="dk1"/>
              </a:buClr>
              <a:buSzPct val="25000"/>
              <a:buFont typeface="Arial"/>
              <a:buNone/>
            </a:pPr>
            <a:r>
              <a:rPr lang="en" sz="1000" b="0" i="0" u="none" strike="noStrike" cap="none">
                <a:solidFill>
                  <a:schemeClr val="dk1"/>
                </a:solidFill>
                <a:latin typeface="Roboto"/>
                <a:ea typeface="Roboto"/>
                <a:cs typeface="Roboto"/>
                <a:sym typeface="Roboto"/>
              </a:rPr>
              <a:t>Whats the superbowl stat?</a:t>
            </a:r>
          </a:p>
          <a:p>
            <a:pPr marL="0" marR="0" lvl="0" indent="0" algn="l" rtl="0">
              <a:spcBef>
                <a:spcPts val="0"/>
              </a:spcBef>
              <a:spcAft>
                <a:spcPts val="0"/>
              </a:spcAft>
              <a:buClr>
                <a:schemeClr val="dk1"/>
              </a:buClr>
              <a:buSzPct val="25000"/>
              <a:buFont typeface="Arial"/>
              <a:buNone/>
            </a:pPr>
            <a:endParaRPr sz="1000" b="0" i="0" u="none" strike="noStrike" cap="none">
              <a:solidFill>
                <a:schemeClr val="dk1"/>
              </a:solidFill>
              <a:latin typeface="Roboto"/>
              <a:ea typeface="Roboto"/>
              <a:cs typeface="Roboto"/>
              <a:sym typeface="Roboto"/>
            </a:endParaRPr>
          </a:p>
          <a:p>
            <a:pPr marL="0" marR="0" lvl="0" indent="0" algn="l" rtl="0">
              <a:spcBef>
                <a:spcPts val="0"/>
              </a:spcBef>
              <a:buClr>
                <a:schemeClr val="dk1"/>
              </a:buClr>
              <a:buSzPct val="25000"/>
              <a:buFont typeface="Arial"/>
              <a:buNone/>
            </a:pPr>
            <a:r>
              <a:rPr lang="en">
                <a:latin typeface="Roboto"/>
                <a:ea typeface="Roboto"/>
                <a:cs typeface="Roboto"/>
                <a:sym typeface="Roboto"/>
              </a:rPr>
              <a:t>Раньше вилео - это короткие видео с котиками</a:t>
            </a:r>
          </a:p>
          <a:p>
            <a:pPr marL="0" marR="0" lvl="0" indent="0" algn="l" rtl="0">
              <a:spcBef>
                <a:spcPts val="0"/>
              </a:spcBef>
              <a:buClr>
                <a:schemeClr val="dk1"/>
              </a:buClr>
              <a:buSzPct val="25000"/>
              <a:buFont typeface="Arial"/>
              <a:buNone/>
            </a:pPr>
            <a:r>
              <a:rPr lang="en">
                <a:latin typeface="Roboto"/>
                <a:ea typeface="Roboto"/>
                <a:cs typeface="Roboto"/>
                <a:sym typeface="Roboto"/>
              </a:rPr>
              <a:t>Сейчас - это платформа для взаимодействия с серьезным контентом </a:t>
            </a:r>
          </a:p>
        </p:txBody>
      </p:sp>
    </p:spTree>
    <p:extLst>
      <p:ext uri="{BB962C8B-B14F-4D97-AF65-F5344CB8AC3E}">
        <p14:creationId xmlns:p14="http://schemas.microsoft.com/office/powerpoint/2010/main" val="296695951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0"/>
        <p:cNvGrpSpPr/>
        <p:nvPr/>
      </p:nvGrpSpPr>
      <p:grpSpPr>
        <a:xfrm>
          <a:off x="0" y="0"/>
          <a:ext cx="0" cy="0"/>
          <a:chOff x="0" y="0"/>
          <a:chExt cx="0" cy="0"/>
        </a:xfrm>
      </p:grpSpPr>
      <p:sp>
        <p:nvSpPr>
          <p:cNvPr id="871" name="Shape 87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872" name="Shape 872"/>
          <p:cNvSpPr txBox="1">
            <a:spLocks noGrp="1"/>
          </p:cNvSpPr>
          <p:nvPr>
            <p:ph type="body" idx="1"/>
          </p:nvPr>
        </p:nvSpPr>
        <p:spPr>
          <a:xfrm>
            <a:off x="685800" y="4343400"/>
            <a:ext cx="5486400" cy="4114800"/>
          </a:xfrm>
          <a:prstGeom prst="rect">
            <a:avLst/>
          </a:prstGeom>
          <a:noFill/>
          <a:ln>
            <a:noFill/>
          </a:ln>
        </p:spPr>
        <p:txBody>
          <a:bodyPr lIns="91425" tIns="91425" rIns="91425" bIns="91425" anchor="t" anchorCtr="0">
            <a:noAutofit/>
          </a:bodyPr>
          <a:lstStyle/>
          <a:p>
            <a:pPr marL="0" marR="0" lvl="0" indent="0" algn="l" rtl="0">
              <a:lnSpc>
                <a:spcPct val="115000"/>
              </a:lnSpc>
              <a:spcBef>
                <a:spcPts val="0"/>
              </a:spcBef>
              <a:spcAft>
                <a:spcPts val="0"/>
              </a:spcAft>
              <a:buClr>
                <a:schemeClr val="dk1"/>
              </a:buClr>
              <a:buSzPct val="25000"/>
              <a:buFont typeface="Roboto"/>
              <a:buNone/>
            </a:pPr>
            <a:r>
              <a:rPr lang="en" sz="1000" b="1" i="0" u="none" strike="noStrike" cap="none">
                <a:solidFill>
                  <a:schemeClr val="dk1"/>
                </a:solidFill>
                <a:latin typeface="Roboto"/>
                <a:ea typeface="Roboto"/>
                <a:cs typeface="Roboto"/>
                <a:sym typeface="Roboto"/>
              </a:rPr>
              <a:t>YouTube is Mobile</a:t>
            </a:r>
          </a:p>
          <a:p>
            <a:pPr marL="457200" marR="0" lvl="0" indent="-292100" algn="l" rtl="0">
              <a:lnSpc>
                <a:spcPct val="115000"/>
              </a:lnSpc>
              <a:spcBef>
                <a:spcPts val="0"/>
              </a:spcBef>
              <a:spcAft>
                <a:spcPts val="0"/>
              </a:spcAft>
              <a:buClr>
                <a:schemeClr val="dk1"/>
              </a:buClr>
              <a:buSzPct val="100000"/>
              <a:buFont typeface="Roboto"/>
              <a:buChar char="●"/>
            </a:pPr>
            <a:r>
              <a:rPr lang="en" sz="1000" b="0" i="0" u="none" strike="noStrike" cap="none">
                <a:solidFill>
                  <a:schemeClr val="dk1"/>
                </a:solidFill>
                <a:latin typeface="Roboto"/>
                <a:ea typeface="Roboto"/>
                <a:cs typeface="Roboto"/>
                <a:sym typeface="Roboto"/>
              </a:rPr>
              <a:t>YouTube is the #1 App in terms of time spent (Source: UK, Marketing Sciences - “The Truth About Social Media Apps” Oct. 23, 2015</a:t>
            </a:r>
          </a:p>
          <a:p>
            <a:pPr marL="457200" marR="0" lvl="0" indent="-292100" algn="l" rtl="0">
              <a:lnSpc>
                <a:spcPct val="115000"/>
              </a:lnSpc>
              <a:spcBef>
                <a:spcPts val="0"/>
              </a:spcBef>
              <a:spcAft>
                <a:spcPts val="0"/>
              </a:spcAft>
              <a:buClr>
                <a:schemeClr val="dk1"/>
              </a:buClr>
              <a:buSzPct val="100000"/>
              <a:buFont typeface="Roboto"/>
              <a:buChar char="●"/>
            </a:pPr>
            <a:r>
              <a:rPr lang="en" sz="1000" b="0" i="0" u="none" strike="noStrike" cap="none">
                <a:solidFill>
                  <a:schemeClr val="dk1"/>
                </a:solidFill>
                <a:latin typeface="Roboto"/>
                <a:ea typeface="Roboto"/>
                <a:cs typeface="Roboto"/>
                <a:sym typeface="Roboto"/>
              </a:rPr>
              <a:t>"On mobile the average viewing session is now more than 40 minutes, up more than 50% year over year." – global, June 2015 vs June 2014 internal YT data </a:t>
            </a:r>
          </a:p>
          <a:p>
            <a:pPr marL="457200" marR="0" lvl="0" indent="-292100" algn="l" rtl="0">
              <a:lnSpc>
                <a:spcPct val="115000"/>
              </a:lnSpc>
              <a:spcBef>
                <a:spcPts val="0"/>
              </a:spcBef>
              <a:spcAft>
                <a:spcPts val="0"/>
              </a:spcAft>
              <a:buClr>
                <a:schemeClr val="dk1"/>
              </a:buClr>
              <a:buSzPct val="100000"/>
              <a:buFont typeface="Roboto"/>
              <a:buChar char="●"/>
            </a:pPr>
            <a:r>
              <a:rPr lang="en" sz="1000" b="0" i="0" u="none" strike="noStrike" cap="none">
                <a:solidFill>
                  <a:schemeClr val="dk1"/>
                </a:solidFill>
                <a:latin typeface="Roboto"/>
                <a:ea typeface="Roboto"/>
                <a:cs typeface="Roboto"/>
                <a:sym typeface="Roboto"/>
              </a:rPr>
              <a:t>YouTube on mobile alone, reaches more 18-34 and 18-49 year-olds than any cable network in the U.S. (</a:t>
            </a:r>
            <a:r>
              <a:rPr lang="en" sz="1000" b="0" i="0" u="sng" strike="noStrike" cap="none">
                <a:solidFill>
                  <a:schemeClr val="hlink"/>
                </a:solidFill>
                <a:latin typeface="Roboto"/>
                <a:ea typeface="Roboto"/>
                <a:cs typeface="Roboto"/>
                <a:sym typeface="Roboto"/>
                <a:hlinkClick r:id="rId3"/>
              </a:rPr>
              <a:t>Google Data</a:t>
            </a:r>
            <a:r>
              <a:rPr lang="en" sz="1000" b="0" i="0" u="none" strike="noStrike" cap="none">
                <a:solidFill>
                  <a:schemeClr val="dk1"/>
                </a:solidFill>
                <a:latin typeface="Roboto"/>
                <a:ea typeface="Roboto"/>
                <a:cs typeface="Roboto"/>
                <a:sym typeface="Roboto"/>
              </a:rPr>
              <a:t>)</a:t>
            </a:r>
          </a:p>
          <a:p>
            <a:pPr marL="457200" marR="0" lvl="0" indent="-292100" algn="l" rtl="0">
              <a:spcBef>
                <a:spcPts val="0"/>
              </a:spcBef>
              <a:spcAft>
                <a:spcPts val="0"/>
              </a:spcAft>
              <a:buClr>
                <a:schemeClr val="dk1"/>
              </a:buClr>
              <a:buSzPct val="100000"/>
              <a:buFont typeface="Roboto"/>
              <a:buChar char="●"/>
            </a:pPr>
            <a:r>
              <a:rPr lang="en" sz="1000" b="0" i="0" u="none" strike="noStrike" cap="none">
                <a:solidFill>
                  <a:schemeClr val="dk1"/>
                </a:solidFill>
                <a:latin typeface="Roboto"/>
                <a:ea typeface="Roboto"/>
                <a:cs typeface="Roboto"/>
                <a:sym typeface="Roboto"/>
              </a:rPr>
              <a:t>More than 50% of all YouTube views are on mobile</a:t>
            </a:r>
          </a:p>
          <a:p>
            <a:pPr marL="457200" marR="0" lvl="0" indent="-292100" algn="l" rtl="0">
              <a:spcBef>
                <a:spcPts val="0"/>
              </a:spcBef>
              <a:spcAft>
                <a:spcPts val="0"/>
              </a:spcAft>
              <a:buClr>
                <a:schemeClr val="dk1"/>
              </a:buClr>
              <a:buSzPct val="100000"/>
              <a:buFont typeface="Roboto"/>
              <a:buChar char="●"/>
            </a:pPr>
            <a:r>
              <a:rPr lang="en" sz="1000" b="0" i="0" u="none" strike="noStrike" cap="none">
                <a:solidFill>
                  <a:schemeClr val="dk1"/>
                </a:solidFill>
                <a:latin typeface="Roboto"/>
                <a:ea typeface="Roboto"/>
                <a:cs typeface="Roboto"/>
                <a:sym typeface="Roboto"/>
              </a:rPr>
              <a:t>Mobile video traffic accounted for 55 percent of total mobile data traffic in 2015. Mobile video traffic now accounts for more than half of all mobile data traffic. (</a:t>
            </a:r>
            <a:r>
              <a:rPr lang="en" sz="1000" b="0" i="0" u="sng" strike="noStrike" cap="none">
                <a:solidFill>
                  <a:schemeClr val="hlink"/>
                </a:solidFill>
                <a:latin typeface="Roboto"/>
                <a:ea typeface="Roboto"/>
                <a:cs typeface="Roboto"/>
                <a:sym typeface="Roboto"/>
                <a:hlinkClick r:id="rId4"/>
              </a:rPr>
              <a:t>Source</a:t>
            </a:r>
            <a:r>
              <a:rPr lang="en" sz="1000" b="0" i="0" u="none" strike="noStrike" cap="none">
                <a:solidFill>
                  <a:schemeClr val="dk1"/>
                </a:solidFill>
                <a:latin typeface="Roboto"/>
                <a:ea typeface="Roboto"/>
                <a:cs typeface="Roboto"/>
                <a:sym typeface="Roboto"/>
              </a:rPr>
              <a:t>)</a:t>
            </a:r>
          </a:p>
          <a:p>
            <a:pPr marL="0" marR="0" lvl="0" indent="0" algn="l" rtl="0">
              <a:spcBef>
                <a:spcPts val="0"/>
              </a:spcBef>
              <a:spcAft>
                <a:spcPts val="0"/>
              </a:spcAft>
              <a:buClr>
                <a:schemeClr val="dk1"/>
              </a:buClr>
              <a:buSzPct val="25000"/>
              <a:buFont typeface="Arial"/>
              <a:buNone/>
            </a:pPr>
            <a:endParaRPr sz="1000" b="0" i="0" u="none" strike="noStrike" cap="none">
              <a:solidFill>
                <a:schemeClr val="dk1"/>
              </a:solidFill>
              <a:latin typeface="Roboto"/>
              <a:ea typeface="Roboto"/>
              <a:cs typeface="Roboto"/>
              <a:sym typeface="Roboto"/>
            </a:endParaRPr>
          </a:p>
          <a:p>
            <a:pPr marL="0" marR="0" lvl="0" indent="0" algn="l" rtl="0">
              <a:spcBef>
                <a:spcPts val="0"/>
              </a:spcBef>
              <a:spcAft>
                <a:spcPts val="0"/>
              </a:spcAft>
              <a:buClr>
                <a:schemeClr val="dk1"/>
              </a:buClr>
              <a:buSzPct val="25000"/>
              <a:buFont typeface="Roboto"/>
              <a:buNone/>
            </a:pPr>
            <a:r>
              <a:rPr lang="en" sz="1000" b="0" i="0" u="none" strike="noStrike" cap="none">
                <a:solidFill>
                  <a:schemeClr val="dk1"/>
                </a:solidFill>
                <a:latin typeface="Roboto"/>
                <a:ea typeface="Roboto"/>
                <a:cs typeface="Roboto"/>
                <a:sym typeface="Roboto"/>
              </a:rPr>
              <a:t>See unskippable Labs experiment  - MOuntain Dw </a:t>
            </a:r>
          </a:p>
          <a:p>
            <a:pPr marL="0" marR="0" lvl="0" indent="0" algn="l" rtl="0">
              <a:spcBef>
                <a:spcPts val="0"/>
              </a:spcBef>
              <a:spcAft>
                <a:spcPts val="0"/>
              </a:spcAft>
              <a:buClr>
                <a:srgbClr val="0000FF"/>
              </a:buClr>
              <a:buSzPct val="25000"/>
              <a:buFont typeface="Arial"/>
              <a:buNone/>
            </a:pPr>
            <a:r>
              <a:rPr lang="en" sz="1000" b="0" i="0" u="sng" strike="noStrike" cap="none">
                <a:solidFill>
                  <a:schemeClr val="hlink"/>
                </a:solidFill>
                <a:latin typeface="Arial"/>
                <a:ea typeface="Arial"/>
                <a:cs typeface="Arial"/>
                <a:sym typeface="Arial"/>
                <a:hlinkClick r:id="rId5"/>
              </a:rPr>
              <a:t>https://www.thinkwithgoogle.com/experiments/mobile-video-advertising-making-unskippable-ads.html</a:t>
            </a:r>
          </a:p>
          <a:p>
            <a:pPr marL="0" marR="0" lvl="0" indent="0" algn="l" rtl="0">
              <a:spcBef>
                <a:spcPts val="0"/>
              </a:spcBef>
              <a:spcAft>
                <a:spcPts val="0"/>
              </a:spcAft>
              <a:buClr>
                <a:schemeClr val="dk1"/>
              </a:buClr>
              <a:buSzPct val="25000"/>
              <a:buFont typeface="Arial"/>
              <a:buNone/>
            </a:pPr>
            <a:endParaRPr sz="1000" b="0" i="0" u="none" strike="noStrike" cap="none">
              <a:solidFill>
                <a:schemeClr val="dk1"/>
              </a:solidFill>
              <a:latin typeface="Roboto"/>
              <a:ea typeface="Roboto"/>
              <a:cs typeface="Roboto"/>
              <a:sym typeface="Roboto"/>
            </a:endParaRPr>
          </a:p>
          <a:p>
            <a:pPr marL="0" marR="0" lvl="0" indent="0" algn="l" rtl="0">
              <a:spcBef>
                <a:spcPts val="0"/>
              </a:spcBef>
              <a:spcAft>
                <a:spcPts val="0"/>
              </a:spcAft>
              <a:buClr>
                <a:schemeClr val="dk1"/>
              </a:buClr>
              <a:buSzPct val="25000"/>
              <a:buFont typeface="Arial"/>
              <a:buNone/>
            </a:pPr>
            <a:endParaRPr sz="1000" b="0" i="0" u="none" strike="noStrike" cap="none">
              <a:solidFill>
                <a:schemeClr val="dk1"/>
              </a:solidFill>
              <a:latin typeface="Roboto"/>
              <a:ea typeface="Roboto"/>
              <a:cs typeface="Roboto"/>
              <a:sym typeface="Roboto"/>
            </a:endParaRPr>
          </a:p>
          <a:p>
            <a:pPr marL="0" marR="0" lvl="0" indent="0" algn="l" rtl="0">
              <a:spcBef>
                <a:spcPts val="0"/>
              </a:spcBef>
              <a:spcAft>
                <a:spcPts val="0"/>
              </a:spcAft>
              <a:buClr>
                <a:schemeClr val="dk1"/>
              </a:buClr>
              <a:buSzPct val="25000"/>
              <a:buFont typeface="Arial"/>
              <a:buNone/>
            </a:pPr>
            <a:r>
              <a:rPr lang="en" sz="1000" b="0" i="0" u="none" strike="noStrike" cap="none">
                <a:solidFill>
                  <a:schemeClr val="dk1"/>
                </a:solidFill>
                <a:latin typeface="Roboto"/>
                <a:ea typeface="Roboto"/>
                <a:cs typeface="Roboto"/>
                <a:sym typeface="Roboto"/>
              </a:rPr>
              <a:t>Whats the superbowl stat?</a:t>
            </a:r>
          </a:p>
          <a:p>
            <a:pPr marL="0" marR="0" lvl="0" indent="0" algn="l" rtl="0">
              <a:spcBef>
                <a:spcPts val="0"/>
              </a:spcBef>
              <a:spcAft>
                <a:spcPts val="0"/>
              </a:spcAft>
              <a:buClr>
                <a:schemeClr val="dk1"/>
              </a:buClr>
              <a:buSzPct val="25000"/>
              <a:buFont typeface="Arial"/>
              <a:buNone/>
            </a:pPr>
            <a:endParaRPr sz="1000" b="0" i="0" u="none" strike="noStrike" cap="none">
              <a:solidFill>
                <a:schemeClr val="dk1"/>
              </a:solidFill>
              <a:latin typeface="Roboto"/>
              <a:ea typeface="Roboto"/>
              <a:cs typeface="Roboto"/>
              <a:sym typeface="Roboto"/>
            </a:endParaRPr>
          </a:p>
          <a:p>
            <a:pPr marL="0" marR="0" lvl="0" indent="0" algn="l" rtl="0">
              <a:spcBef>
                <a:spcPts val="0"/>
              </a:spcBef>
              <a:buClr>
                <a:schemeClr val="dk1"/>
              </a:buClr>
              <a:buSzPct val="25000"/>
              <a:buFont typeface="Arial"/>
              <a:buNone/>
            </a:pPr>
            <a:endParaRPr sz="1100" b="0" i="0" u="none" strike="noStrike" cap="none">
              <a:solidFill>
                <a:schemeClr val="dk1"/>
              </a:solidFill>
              <a:latin typeface="Roboto"/>
              <a:ea typeface="Roboto"/>
              <a:cs typeface="Roboto"/>
              <a:sym typeface="Roboto"/>
            </a:endParaRPr>
          </a:p>
        </p:txBody>
      </p:sp>
    </p:spTree>
    <p:extLst>
      <p:ext uri="{BB962C8B-B14F-4D97-AF65-F5344CB8AC3E}">
        <p14:creationId xmlns:p14="http://schemas.microsoft.com/office/powerpoint/2010/main" val="28286545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Shape 342"/>
          <p:cNvSpPr>
            <a:spLocks noGrp="1" noRot="1" noChangeAspect="1"/>
          </p:cNvSpPr>
          <p:nvPr>
            <p:ph type="sldImg" idx="2"/>
          </p:nvPr>
        </p:nvSpPr>
        <p:spPr>
          <a:xfrm>
            <a:off x="381187"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343" name="Shape 343"/>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marL="0" marR="0" lvl="0" indent="0" algn="l" rtl="0">
              <a:lnSpc>
                <a:spcPct val="115000"/>
              </a:lnSpc>
              <a:spcBef>
                <a:spcPts val="0"/>
              </a:spcBef>
              <a:spcAft>
                <a:spcPts val="0"/>
              </a:spcAft>
              <a:buClr>
                <a:schemeClr val="dk1"/>
              </a:buClr>
              <a:buSzPct val="25000"/>
              <a:buFont typeface="Arial"/>
              <a:buNone/>
            </a:pPr>
            <a:r>
              <a:rPr lang="en" sz="1000" b="0" i="0" u="none" strike="noStrike" cap="none">
                <a:solidFill>
                  <a:schemeClr val="dk1"/>
                </a:solidFill>
                <a:latin typeface="Roboto"/>
                <a:ea typeface="Roboto"/>
                <a:cs typeface="Roboto"/>
                <a:sym typeface="Roboto"/>
              </a:rPr>
              <a:t>In fact, we now value our mobile phones so much that auto-suggest on Google search highlights that we may even value our mobile phones more than….our kidneys!</a:t>
            </a:r>
          </a:p>
          <a:p>
            <a:pPr marL="0" marR="0" lvl="0" indent="0" algn="l" rtl="0">
              <a:lnSpc>
                <a:spcPct val="115000"/>
              </a:lnSpc>
              <a:spcBef>
                <a:spcPts val="0"/>
              </a:spcBef>
              <a:spcAft>
                <a:spcPts val="0"/>
              </a:spcAft>
              <a:buClr>
                <a:schemeClr val="dk1"/>
              </a:buClr>
              <a:buSzPct val="25000"/>
              <a:buFont typeface="Arial"/>
              <a:buNone/>
            </a:pPr>
            <a:endParaRPr sz="1000" b="1" i="0" u="none" strike="noStrike" cap="none">
              <a:solidFill>
                <a:schemeClr val="dk1"/>
              </a:solidFill>
              <a:latin typeface="Roboto"/>
              <a:ea typeface="Roboto"/>
              <a:cs typeface="Roboto"/>
              <a:sym typeface="Roboto"/>
            </a:endParaRPr>
          </a:p>
          <a:p>
            <a:pPr marL="457200" marR="0" lvl="0" indent="-292100" algn="l" rtl="0">
              <a:lnSpc>
                <a:spcPct val="115000"/>
              </a:lnSpc>
              <a:spcBef>
                <a:spcPts val="0"/>
              </a:spcBef>
              <a:spcAft>
                <a:spcPts val="0"/>
              </a:spcAft>
              <a:buClr>
                <a:schemeClr val="dk1"/>
              </a:buClr>
              <a:buSzPct val="100000"/>
              <a:buFont typeface="Roboto"/>
              <a:buChar char="●"/>
            </a:pPr>
            <a:r>
              <a:rPr lang="en" sz="1000" b="0" i="0" u="none" strike="noStrike" cap="none">
                <a:solidFill>
                  <a:schemeClr val="dk1"/>
                </a:solidFill>
                <a:latin typeface="Roboto"/>
                <a:ea typeface="Roboto"/>
                <a:cs typeface="Roboto"/>
                <a:sym typeface="Roboto"/>
              </a:rPr>
              <a:t>In France, 26% of people would rather give up their TV than their smartphone (</a:t>
            </a:r>
            <a:r>
              <a:rPr lang="en" sz="1000" b="0" i="0" u="sng" strike="noStrike" cap="none">
                <a:solidFill>
                  <a:schemeClr val="hlink"/>
                </a:solidFill>
                <a:latin typeface="Roboto"/>
                <a:ea typeface="Roboto"/>
                <a:cs typeface="Roboto"/>
                <a:sym typeface="Roboto"/>
                <a:hlinkClick r:id="rId3"/>
              </a:rPr>
              <a:t>Source</a:t>
            </a:r>
            <a:r>
              <a:rPr lang="en" sz="1000" b="0" i="0" u="none" strike="noStrike" cap="none">
                <a:solidFill>
                  <a:schemeClr val="dk1"/>
                </a:solidFill>
                <a:latin typeface="Roboto"/>
                <a:ea typeface="Roboto"/>
                <a:cs typeface="Roboto"/>
                <a:sym typeface="Roboto"/>
              </a:rPr>
              <a:t>)</a:t>
            </a:r>
          </a:p>
          <a:p>
            <a:pPr marL="0" marR="0" lvl="0" indent="0" algn="l" rtl="0">
              <a:lnSpc>
                <a:spcPct val="115000"/>
              </a:lnSpc>
              <a:spcBef>
                <a:spcPts val="0"/>
              </a:spcBef>
              <a:spcAft>
                <a:spcPts val="0"/>
              </a:spcAft>
              <a:buClr>
                <a:schemeClr val="dk1"/>
              </a:buClr>
              <a:buSzPct val="25000"/>
              <a:buFont typeface="Arial"/>
              <a:buNone/>
            </a:pPr>
            <a:endParaRPr sz="1000" b="0" i="0" u="none" strike="noStrike" cap="none">
              <a:solidFill>
                <a:schemeClr val="dk1"/>
              </a:solidFill>
              <a:latin typeface="Roboto"/>
              <a:ea typeface="Roboto"/>
              <a:cs typeface="Roboto"/>
              <a:sym typeface="Roboto"/>
            </a:endParaRPr>
          </a:p>
          <a:p>
            <a:pPr marL="0" marR="0" lvl="0" indent="0" algn="l" rtl="0">
              <a:lnSpc>
                <a:spcPct val="115000"/>
              </a:lnSpc>
              <a:spcBef>
                <a:spcPts val="0"/>
              </a:spcBef>
              <a:spcAft>
                <a:spcPts val="0"/>
              </a:spcAft>
              <a:buClr>
                <a:schemeClr val="dk1"/>
              </a:buClr>
              <a:buSzPct val="25000"/>
              <a:buFont typeface="Arial"/>
              <a:buNone/>
            </a:pPr>
            <a:r>
              <a:rPr lang="en" sz="1000" b="0" i="0" u="none" strike="noStrike" cap="none">
                <a:solidFill>
                  <a:schemeClr val="dk1"/>
                </a:solidFill>
                <a:latin typeface="Roboto"/>
                <a:ea typeface="Roboto"/>
                <a:cs typeface="Roboto"/>
                <a:sym typeface="Roboto"/>
              </a:rPr>
              <a:t>Our phones truly are our remote control to the physical world - we can touch a button to hail a cab, order take-out, or make an impulse purchase.  We’re addicted to them.  There’s now even a word for it, which you may have heard of: “</a:t>
            </a:r>
            <a:r>
              <a:rPr lang="en" sz="1000" b="1" i="0" u="none" strike="noStrike" cap="none">
                <a:solidFill>
                  <a:schemeClr val="dk1"/>
                </a:solidFill>
                <a:latin typeface="Roboto"/>
                <a:ea typeface="Roboto"/>
                <a:cs typeface="Roboto"/>
                <a:sym typeface="Roboto"/>
              </a:rPr>
              <a:t>nomophobia</a:t>
            </a:r>
            <a:r>
              <a:rPr lang="en" sz="1000" b="0" i="0" u="none" strike="noStrike" cap="none">
                <a:solidFill>
                  <a:schemeClr val="dk1"/>
                </a:solidFill>
                <a:latin typeface="Roboto"/>
                <a:ea typeface="Roboto"/>
                <a:cs typeface="Roboto"/>
                <a:sym typeface="Roboto"/>
              </a:rPr>
              <a:t>” - the fear of not having your mobile with you.  </a:t>
            </a:r>
            <a:r>
              <a:rPr lang="en" sz="1000" b="0" i="0" u="none" strike="noStrike" cap="none">
                <a:solidFill>
                  <a:srgbClr val="333333"/>
                </a:solidFill>
                <a:highlight>
                  <a:srgbClr val="FFFFFF"/>
                </a:highlight>
                <a:latin typeface="Arial"/>
                <a:ea typeface="Arial"/>
                <a:cs typeface="Arial"/>
                <a:sym typeface="Arial"/>
              </a:rPr>
              <a:t>The worrying thing is some of us, myself included, suffer from it and there is still no known cure.</a:t>
            </a:r>
          </a:p>
          <a:p>
            <a:pPr marL="0" marR="0" lvl="0" indent="0" algn="l" rtl="0">
              <a:lnSpc>
                <a:spcPct val="115000"/>
              </a:lnSpc>
              <a:spcBef>
                <a:spcPts val="0"/>
              </a:spcBef>
              <a:spcAft>
                <a:spcPts val="0"/>
              </a:spcAft>
              <a:buClr>
                <a:schemeClr val="dk1"/>
              </a:buClr>
              <a:buSzPct val="25000"/>
              <a:buFont typeface="Arial"/>
              <a:buNone/>
            </a:pPr>
            <a:endParaRPr sz="1000" b="0" i="0" u="none" strike="noStrike" cap="none">
              <a:solidFill>
                <a:schemeClr val="dk1"/>
              </a:solidFill>
              <a:latin typeface="Roboto"/>
              <a:ea typeface="Roboto"/>
              <a:cs typeface="Roboto"/>
              <a:sym typeface="Roboto"/>
            </a:endParaRPr>
          </a:p>
          <a:p>
            <a:pPr marL="0" marR="0" lvl="0" indent="0" algn="l" rtl="0">
              <a:lnSpc>
                <a:spcPct val="115000"/>
              </a:lnSpc>
              <a:spcBef>
                <a:spcPts val="0"/>
              </a:spcBef>
              <a:spcAft>
                <a:spcPts val="0"/>
              </a:spcAft>
              <a:buClr>
                <a:schemeClr val="dk1"/>
              </a:buClr>
              <a:buSzPct val="25000"/>
              <a:buFont typeface="Arial"/>
              <a:buNone/>
            </a:pPr>
            <a:r>
              <a:rPr lang="en" sz="1000" b="1" i="0" u="none" strike="noStrike" cap="none">
                <a:solidFill>
                  <a:schemeClr val="dk1"/>
                </a:solidFill>
                <a:latin typeface="Roboto"/>
                <a:ea typeface="Roboto"/>
                <a:cs typeface="Roboto"/>
                <a:sym typeface="Roboto"/>
              </a:rPr>
              <a:t>Introduce Fast, Simple, Personal: </a:t>
            </a:r>
            <a:r>
              <a:rPr lang="en" sz="1000" b="0" i="0" u="none" strike="noStrike" cap="none">
                <a:solidFill>
                  <a:schemeClr val="dk1"/>
                </a:solidFill>
                <a:latin typeface="Roboto"/>
                <a:ea typeface="Roboto"/>
                <a:cs typeface="Roboto"/>
                <a:sym typeface="Roboto"/>
              </a:rPr>
              <a:t>Cinema example.  It will present a real-life example of (1) how essential mobile phones have become and (2) how important it is for the experience on mobile to be fast, simple, and personal.</a:t>
            </a:r>
          </a:p>
          <a:p>
            <a:pPr marL="0" marR="0" lvl="0" indent="0" algn="l" rtl="0">
              <a:lnSpc>
                <a:spcPct val="115000"/>
              </a:lnSpc>
              <a:spcBef>
                <a:spcPts val="0"/>
              </a:spcBef>
              <a:spcAft>
                <a:spcPts val="0"/>
              </a:spcAft>
              <a:buClr>
                <a:schemeClr val="dk1"/>
              </a:buClr>
              <a:buSzPct val="25000"/>
              <a:buFont typeface="Arial"/>
              <a:buNone/>
            </a:pPr>
            <a:r>
              <a:rPr lang="en" sz="1000" b="0" i="0" u="none" strike="noStrike" cap="none">
                <a:solidFill>
                  <a:schemeClr val="dk1"/>
                </a:solidFill>
                <a:latin typeface="Roboto"/>
                <a:ea typeface="Roboto"/>
                <a:cs typeface="Roboto"/>
                <a:sym typeface="Roboto"/>
              </a:rPr>
              <a:t>_____________</a:t>
            </a:r>
          </a:p>
          <a:p>
            <a:pPr marL="0" marR="0" lvl="0" indent="0" algn="l" rtl="0">
              <a:lnSpc>
                <a:spcPct val="115000"/>
              </a:lnSpc>
              <a:spcBef>
                <a:spcPts val="0"/>
              </a:spcBef>
              <a:spcAft>
                <a:spcPts val="0"/>
              </a:spcAft>
              <a:buClr>
                <a:schemeClr val="dk1"/>
              </a:buClr>
              <a:buSzPct val="25000"/>
              <a:buFont typeface="Arial"/>
              <a:buNone/>
            </a:pPr>
            <a:r>
              <a:rPr lang="en" sz="1000" b="0" i="0" u="none" strike="noStrike" cap="none">
                <a:solidFill>
                  <a:schemeClr val="dk1"/>
                </a:solidFill>
                <a:latin typeface="Roboto"/>
                <a:ea typeface="Roboto"/>
                <a:cs typeface="Roboto"/>
                <a:sym typeface="Roboto"/>
              </a:rPr>
              <a:t>&lt;CHOOSE A FEW FACTS FROM BELOW TO ENERGISE THE ROOM&gt;</a:t>
            </a:r>
          </a:p>
          <a:p>
            <a:pPr marL="0" marR="0" lvl="0" indent="0" algn="l" rtl="0">
              <a:lnSpc>
                <a:spcPct val="115000"/>
              </a:lnSpc>
              <a:spcBef>
                <a:spcPts val="0"/>
              </a:spcBef>
              <a:spcAft>
                <a:spcPts val="0"/>
              </a:spcAft>
              <a:buClr>
                <a:schemeClr val="dk1"/>
              </a:buClr>
              <a:buSzPct val="25000"/>
              <a:buFont typeface="Arial"/>
              <a:buNone/>
            </a:pPr>
            <a:endParaRPr sz="1000" b="0" i="0" u="none" strike="noStrike" cap="none">
              <a:solidFill>
                <a:schemeClr val="dk1"/>
              </a:solidFill>
              <a:latin typeface="Roboto"/>
              <a:ea typeface="Roboto"/>
              <a:cs typeface="Roboto"/>
              <a:sym typeface="Roboto"/>
            </a:endParaRPr>
          </a:p>
          <a:p>
            <a:pPr marL="457200" marR="0" lvl="0" indent="-292100" algn="l" rtl="0">
              <a:spcBef>
                <a:spcPts val="0"/>
              </a:spcBef>
              <a:spcAft>
                <a:spcPts val="0"/>
              </a:spcAft>
              <a:buSzPct val="25000"/>
              <a:buNone/>
            </a:pPr>
            <a:r>
              <a:rPr lang="en" sz="1000" b="0" i="0" u="none" strike="noStrike" cap="none">
                <a:solidFill>
                  <a:schemeClr val="dk1"/>
                </a:solidFill>
                <a:latin typeface="Roboto"/>
                <a:ea typeface="Roboto"/>
                <a:cs typeface="Roboto"/>
                <a:sym typeface="Roboto"/>
              </a:rPr>
              <a:t>More relevant for you as a business traveler - </a:t>
            </a:r>
            <a:r>
              <a:rPr lang="en" sz="1000" b="0" i="0" u="none" strike="noStrike" cap="none">
                <a:solidFill>
                  <a:srgbClr val="222222"/>
                </a:solidFill>
                <a:latin typeface="Roboto"/>
                <a:ea typeface="Roboto"/>
                <a:cs typeface="Roboto"/>
                <a:sym typeface="Roboto"/>
              </a:rPr>
              <a:t>If we had space for only one thing on a trip, most of us would rather bring our smartphone than our toothbrushes, deodorant, or even our driver's licenses.</a:t>
            </a:r>
            <a:r>
              <a:rPr lang="en" sz="1000" b="0" i="0" u="none" strike="noStrike" cap="none">
                <a:solidFill>
                  <a:schemeClr val="dk1"/>
                </a:solidFill>
                <a:latin typeface="Roboto"/>
                <a:ea typeface="Roboto"/>
                <a:cs typeface="Roboto"/>
                <a:sym typeface="Roboto"/>
              </a:rPr>
              <a:t> (Souce: </a:t>
            </a:r>
            <a:r>
              <a:rPr lang="en" sz="1000" b="0" i="0" u="sng" strike="noStrike" cap="none">
                <a:solidFill>
                  <a:schemeClr val="hlink"/>
                </a:solidFill>
                <a:latin typeface="Roboto"/>
                <a:ea typeface="Roboto"/>
                <a:cs typeface="Roboto"/>
                <a:sym typeface="Roboto"/>
                <a:hlinkClick r:id="rId4"/>
              </a:rPr>
              <a:t>Expedia</a:t>
            </a:r>
            <a:r>
              <a:rPr lang="en" sz="1000" b="0" i="0" u="none" strike="noStrike" cap="none">
                <a:solidFill>
                  <a:schemeClr val="dk1"/>
                </a:solidFill>
                <a:latin typeface="Roboto"/>
                <a:ea typeface="Roboto"/>
                <a:cs typeface="Roboto"/>
                <a:sym typeface="Roboto"/>
              </a:rPr>
              <a:t>)</a:t>
            </a:r>
          </a:p>
          <a:p>
            <a:pPr marL="457200" marR="0" lvl="0" indent="-292100" algn="l" rtl="0">
              <a:spcBef>
                <a:spcPts val="0"/>
              </a:spcBef>
              <a:spcAft>
                <a:spcPts val="0"/>
              </a:spcAft>
              <a:buSzPct val="25000"/>
              <a:buNone/>
            </a:pPr>
            <a:r>
              <a:rPr lang="en" sz="1000" b="0" i="0" u="none" strike="noStrike" cap="none">
                <a:solidFill>
                  <a:srgbClr val="292F33"/>
                </a:solidFill>
                <a:latin typeface="Roboto"/>
                <a:ea typeface="Roboto"/>
                <a:cs typeface="Roboto"/>
                <a:sym typeface="Roboto"/>
              </a:rPr>
              <a:t>By end of today 4 million more smartphones will have been sold (Source: Deloitte)</a:t>
            </a:r>
          </a:p>
          <a:p>
            <a:pPr marL="457200" marR="0" lvl="0" indent="-292100" algn="l" rtl="0">
              <a:spcBef>
                <a:spcPts val="0"/>
              </a:spcBef>
              <a:spcAft>
                <a:spcPts val="0"/>
              </a:spcAft>
              <a:buSzPct val="25000"/>
              <a:buNone/>
            </a:pPr>
            <a:r>
              <a:rPr lang="en" sz="1000" b="0" i="0" u="none" strike="noStrike" cap="none">
                <a:solidFill>
                  <a:schemeClr val="dk1"/>
                </a:solidFill>
                <a:latin typeface="Roboto"/>
                <a:ea typeface="Roboto"/>
                <a:cs typeface="Roboto"/>
                <a:sym typeface="Roboto"/>
              </a:rPr>
              <a:t>Millennials check their phone every 10 minutes (Source: Kana Software) and It’s the first thing they reach for in the morning, and they keep them within reach 24h a day (Source: Zogby Analytics)</a:t>
            </a:r>
          </a:p>
          <a:p>
            <a:pPr marL="457200" marR="0" lvl="0" indent="-292100" algn="l" rtl="0">
              <a:spcBef>
                <a:spcPts val="0"/>
              </a:spcBef>
              <a:spcAft>
                <a:spcPts val="0"/>
              </a:spcAft>
              <a:buSzPct val="25000"/>
              <a:buNone/>
            </a:pPr>
            <a:r>
              <a:rPr lang="en" sz="1000" b="0" i="0" u="none" strike="noStrike" cap="none">
                <a:solidFill>
                  <a:schemeClr val="dk1"/>
                </a:solidFill>
                <a:latin typeface="Roboto"/>
                <a:ea typeface="Roboto"/>
                <a:cs typeface="Roboto"/>
                <a:sym typeface="Roboto"/>
              </a:rPr>
              <a:t>In the US 60% of Millennials think that EVERYTHING will be done on mobile by 2020</a:t>
            </a:r>
          </a:p>
          <a:p>
            <a:pPr marL="0" marR="0" lvl="0" indent="0" algn="l" rtl="0">
              <a:spcBef>
                <a:spcPts val="0"/>
              </a:spcBef>
              <a:buClr>
                <a:schemeClr val="dk1"/>
              </a:buClr>
              <a:buSzPct val="25000"/>
              <a:buFont typeface="Arial"/>
              <a:buNone/>
            </a:pPr>
            <a:endParaRPr sz="1000" b="0" i="0" u="none" strike="noStrike" cap="none">
              <a:solidFill>
                <a:schemeClr val="dk1"/>
              </a:solidFill>
              <a:latin typeface="Roboto"/>
              <a:ea typeface="Roboto"/>
              <a:cs typeface="Roboto"/>
              <a:sym typeface="Roboto"/>
            </a:endParaRPr>
          </a:p>
        </p:txBody>
      </p:sp>
    </p:spTree>
    <p:extLst>
      <p:ext uri="{BB962C8B-B14F-4D97-AF65-F5344CB8AC3E}">
        <p14:creationId xmlns:p14="http://schemas.microsoft.com/office/powerpoint/2010/main" val="331570263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5"/>
        <p:cNvGrpSpPr/>
        <p:nvPr/>
      </p:nvGrpSpPr>
      <p:grpSpPr>
        <a:xfrm>
          <a:off x="0" y="0"/>
          <a:ext cx="0" cy="0"/>
          <a:chOff x="0" y="0"/>
          <a:chExt cx="0" cy="0"/>
        </a:xfrm>
      </p:grpSpPr>
      <p:sp>
        <p:nvSpPr>
          <p:cNvPr id="886" name="Shape 88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887" name="Shape 887"/>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marL="0" marR="0" lvl="0" indent="0" algn="l" rtl="0">
              <a:lnSpc>
                <a:spcPct val="115000"/>
              </a:lnSpc>
              <a:spcBef>
                <a:spcPts val="0"/>
              </a:spcBef>
              <a:spcAft>
                <a:spcPts val="0"/>
              </a:spcAft>
              <a:buClr>
                <a:schemeClr val="dk1"/>
              </a:buClr>
              <a:buSzPct val="25000"/>
              <a:buFont typeface="Roboto"/>
              <a:buNone/>
            </a:pPr>
            <a:r>
              <a:rPr lang="en" sz="1000" b="1" i="0" u="none" strike="noStrike" cap="none">
                <a:solidFill>
                  <a:schemeClr val="dk1"/>
                </a:solidFill>
                <a:highlight>
                  <a:srgbClr val="FFFFFF"/>
                </a:highlight>
                <a:latin typeface="Roboto"/>
                <a:ea typeface="Roboto"/>
                <a:cs typeface="Roboto"/>
                <a:sym typeface="Roboto"/>
              </a:rPr>
              <a:t>Search is mobile:</a:t>
            </a:r>
          </a:p>
          <a:p>
            <a:pPr marL="457200" marR="0" lvl="0" indent="-292100" algn="l" rtl="0">
              <a:lnSpc>
                <a:spcPct val="115000"/>
              </a:lnSpc>
              <a:spcBef>
                <a:spcPts val="0"/>
              </a:spcBef>
              <a:spcAft>
                <a:spcPts val="0"/>
              </a:spcAft>
              <a:buClr>
                <a:schemeClr val="dk1"/>
              </a:buClr>
              <a:buSzPct val="100000"/>
              <a:buFont typeface="Roboto"/>
              <a:buChar char="●"/>
            </a:pPr>
            <a:r>
              <a:rPr lang="en" sz="1000" b="0" i="0" u="none" strike="noStrike" cap="none">
                <a:solidFill>
                  <a:schemeClr val="dk1"/>
                </a:solidFill>
                <a:highlight>
                  <a:srgbClr val="FFFFFF"/>
                </a:highlight>
                <a:latin typeface="Roboto"/>
                <a:ea typeface="Roboto"/>
                <a:cs typeface="Roboto"/>
                <a:sym typeface="Roboto"/>
              </a:rPr>
              <a:t>Mobile search traffic has surpassed desktop traffic worldwide. (</a:t>
            </a:r>
            <a:r>
              <a:rPr lang="en" sz="1000" b="0" i="0" u="sng" strike="noStrike" cap="none">
                <a:solidFill>
                  <a:schemeClr val="hlink"/>
                </a:solidFill>
                <a:highlight>
                  <a:srgbClr val="FFFFFF"/>
                </a:highlight>
                <a:latin typeface="Roboto"/>
                <a:ea typeface="Roboto"/>
                <a:cs typeface="Roboto"/>
                <a:sym typeface="Roboto"/>
                <a:hlinkClick r:id="rId3"/>
              </a:rPr>
              <a:t>Google Data</a:t>
            </a:r>
            <a:r>
              <a:rPr lang="en" sz="1000" b="0" i="0" u="none" strike="noStrike" cap="none">
                <a:solidFill>
                  <a:schemeClr val="dk1"/>
                </a:solidFill>
                <a:highlight>
                  <a:srgbClr val="FFFFFF"/>
                </a:highlight>
                <a:latin typeface="Roboto"/>
                <a:ea typeface="Roboto"/>
                <a:cs typeface="Roboto"/>
                <a:sym typeface="Roboto"/>
              </a:rPr>
              <a:t> - updated Oct. 2015)</a:t>
            </a:r>
          </a:p>
          <a:p>
            <a:pPr marL="457200" marR="0" lvl="0" indent="-292100" algn="l" rtl="0">
              <a:lnSpc>
                <a:spcPct val="115000"/>
              </a:lnSpc>
              <a:spcBef>
                <a:spcPts val="0"/>
              </a:spcBef>
              <a:spcAft>
                <a:spcPts val="0"/>
              </a:spcAft>
              <a:buClr>
                <a:schemeClr val="dk1"/>
              </a:buClr>
              <a:buSzPct val="100000"/>
              <a:buFont typeface="Roboto"/>
              <a:buChar char="●"/>
            </a:pPr>
            <a:r>
              <a:rPr lang="en" sz="1000" b="0" i="0" u="none" strike="noStrike" cap="none">
                <a:solidFill>
                  <a:schemeClr val="dk1"/>
                </a:solidFill>
                <a:highlight>
                  <a:srgbClr val="FFFFFF"/>
                </a:highlight>
                <a:latin typeface="Roboto"/>
                <a:ea typeface="Roboto"/>
                <a:cs typeface="Roboto"/>
                <a:sym typeface="Roboto"/>
              </a:rPr>
              <a:t>Mobile voice searches have more than doubled in the past year alone. (Google Data - updated Oct. 2014)</a:t>
            </a:r>
          </a:p>
          <a:p>
            <a:pPr marL="457200" marR="0" lvl="0" indent="-292100" algn="l" rtl="0">
              <a:lnSpc>
                <a:spcPct val="115000"/>
              </a:lnSpc>
              <a:spcBef>
                <a:spcPts val="0"/>
              </a:spcBef>
              <a:spcAft>
                <a:spcPts val="0"/>
              </a:spcAft>
              <a:buClr>
                <a:schemeClr val="dk1"/>
              </a:buClr>
              <a:buSzPct val="100000"/>
              <a:buFont typeface="Roboto"/>
              <a:buChar char="●"/>
            </a:pPr>
            <a:r>
              <a:rPr lang="en" sz="1000" b="0" i="0" u="none" strike="noStrike" cap="none">
                <a:solidFill>
                  <a:schemeClr val="dk1"/>
                </a:solidFill>
                <a:highlight>
                  <a:srgbClr val="FFFFFF"/>
                </a:highlight>
                <a:latin typeface="Roboto"/>
                <a:ea typeface="Roboto"/>
                <a:cs typeface="Roboto"/>
                <a:sym typeface="Roboto"/>
              </a:rPr>
              <a:t>27% of users use Search to find apps on mobile (Google data)</a:t>
            </a:r>
          </a:p>
          <a:p>
            <a:pPr marL="457200" marR="0" lvl="0" indent="-292100" algn="l" rtl="0">
              <a:lnSpc>
                <a:spcPct val="115000"/>
              </a:lnSpc>
              <a:spcBef>
                <a:spcPts val="0"/>
              </a:spcBef>
              <a:spcAft>
                <a:spcPts val="0"/>
              </a:spcAft>
              <a:buClr>
                <a:schemeClr val="dk1"/>
              </a:buClr>
              <a:buSzPct val="100000"/>
              <a:buFont typeface="Roboto"/>
              <a:buChar char="●"/>
            </a:pPr>
            <a:r>
              <a:rPr lang="en" sz="1000" b="1" i="0" u="none" strike="noStrike" cap="none">
                <a:solidFill>
                  <a:schemeClr val="dk1"/>
                </a:solidFill>
                <a:highlight>
                  <a:srgbClr val="FFFFFF"/>
                </a:highlight>
                <a:latin typeface="Roboto"/>
                <a:ea typeface="Roboto"/>
                <a:cs typeface="Roboto"/>
                <a:sym typeface="Roboto"/>
              </a:rPr>
              <a:t>Speed:</a:t>
            </a:r>
            <a:r>
              <a:rPr lang="en" sz="1000" b="0" i="0" u="none" strike="noStrike" cap="none">
                <a:solidFill>
                  <a:schemeClr val="dk1"/>
                </a:solidFill>
                <a:highlight>
                  <a:srgbClr val="FFFFFF"/>
                </a:highlight>
                <a:latin typeface="Roboto"/>
                <a:ea typeface="Roboto"/>
                <a:cs typeface="Roboto"/>
                <a:sym typeface="Roboto"/>
              </a:rPr>
              <a:t> Our average query response time is roughly a quarter of a second. The average blink of an eye is a tenth of a second. [Relate to </a:t>
            </a:r>
            <a:r>
              <a:rPr lang="en" sz="1000" b="1" i="0" u="none" strike="noStrike" cap="none">
                <a:solidFill>
                  <a:schemeClr val="dk1"/>
                </a:solidFill>
                <a:highlight>
                  <a:srgbClr val="FFFFFF"/>
                </a:highlight>
                <a:latin typeface="Roboto"/>
                <a:ea typeface="Roboto"/>
                <a:cs typeface="Roboto"/>
                <a:sym typeface="Roboto"/>
              </a:rPr>
              <a:t>FAST</a:t>
            </a:r>
            <a:r>
              <a:rPr lang="en" sz="1000" b="0" i="0" u="none" strike="noStrike" cap="none">
                <a:solidFill>
                  <a:schemeClr val="dk1"/>
                </a:solidFill>
                <a:highlight>
                  <a:srgbClr val="FFFFFF"/>
                </a:highlight>
                <a:latin typeface="Roboto"/>
                <a:ea typeface="Roboto"/>
                <a:cs typeface="Roboto"/>
                <a:sym typeface="Roboto"/>
              </a:rPr>
              <a:t>]</a:t>
            </a:r>
          </a:p>
          <a:p>
            <a:pPr marL="457200" marR="0" lvl="0" indent="-292100" algn="l" rtl="0">
              <a:lnSpc>
                <a:spcPct val="115000"/>
              </a:lnSpc>
              <a:spcBef>
                <a:spcPts val="0"/>
              </a:spcBef>
              <a:spcAft>
                <a:spcPts val="0"/>
              </a:spcAft>
              <a:buClr>
                <a:schemeClr val="dk1"/>
              </a:buClr>
              <a:buSzPct val="100000"/>
              <a:buFont typeface="Roboto"/>
              <a:buChar char="●"/>
            </a:pPr>
            <a:r>
              <a:rPr lang="en" sz="1000" b="0" i="0" u="none" strike="noStrike" cap="none">
                <a:solidFill>
                  <a:schemeClr val="dk1"/>
                </a:solidFill>
                <a:highlight>
                  <a:srgbClr val="FFFFFF"/>
                </a:highlight>
                <a:latin typeface="Roboto"/>
                <a:ea typeface="Roboto"/>
                <a:cs typeface="Roboto"/>
                <a:sym typeface="Roboto"/>
              </a:rPr>
              <a:t>Search is often the beginning of the purchase journey</a:t>
            </a:r>
          </a:p>
          <a:p>
            <a:pPr marL="457200" marR="0" lvl="0" indent="-292100" algn="l" rtl="0">
              <a:lnSpc>
                <a:spcPct val="115000"/>
              </a:lnSpc>
              <a:spcBef>
                <a:spcPts val="0"/>
              </a:spcBef>
              <a:spcAft>
                <a:spcPts val="0"/>
              </a:spcAft>
              <a:buClr>
                <a:schemeClr val="dk1"/>
              </a:buClr>
              <a:buSzPct val="100000"/>
              <a:buFont typeface="Roboto"/>
              <a:buChar char="●"/>
            </a:pPr>
            <a:r>
              <a:rPr lang="en" sz="1000" b="0" i="0" u="none" strike="noStrike" cap="none">
                <a:solidFill>
                  <a:schemeClr val="dk1"/>
                </a:solidFill>
                <a:latin typeface="Roboto"/>
                <a:ea typeface="Roboto"/>
                <a:cs typeface="Roboto"/>
                <a:sym typeface="Roboto"/>
              </a:rPr>
              <a:t>54% of smartphone users find mobile sites through search (source: Morgan Stanley)</a:t>
            </a:r>
          </a:p>
          <a:p>
            <a:pPr marL="0" marR="0" lvl="0" indent="0" algn="l" rtl="0">
              <a:lnSpc>
                <a:spcPct val="115000"/>
              </a:lnSpc>
              <a:spcBef>
                <a:spcPts val="0"/>
              </a:spcBef>
              <a:spcAft>
                <a:spcPts val="0"/>
              </a:spcAft>
              <a:buClr>
                <a:schemeClr val="dk1"/>
              </a:buClr>
              <a:buSzPct val="25000"/>
              <a:buFont typeface="Arial"/>
              <a:buNone/>
            </a:pPr>
            <a:endParaRPr sz="1000" b="0" i="0" u="none" strike="noStrike" cap="none">
              <a:solidFill>
                <a:schemeClr val="dk1"/>
              </a:solidFill>
              <a:latin typeface="Roboto"/>
              <a:ea typeface="Roboto"/>
              <a:cs typeface="Roboto"/>
              <a:sym typeface="Roboto"/>
            </a:endParaRPr>
          </a:p>
          <a:p>
            <a:pPr marL="0" marR="0" lvl="0" indent="0" algn="l" rtl="0">
              <a:spcBef>
                <a:spcPts val="0"/>
              </a:spcBef>
              <a:spcAft>
                <a:spcPts val="0"/>
              </a:spcAft>
              <a:buClr>
                <a:schemeClr val="dk1"/>
              </a:buClr>
              <a:buSzPct val="25000"/>
              <a:buFont typeface="Roboto"/>
              <a:buNone/>
            </a:pPr>
            <a:r>
              <a:rPr lang="en" sz="1000" b="1" i="0" u="none" strike="noStrike" cap="none">
                <a:solidFill>
                  <a:schemeClr val="dk1"/>
                </a:solidFill>
                <a:latin typeface="Roboto"/>
                <a:ea typeface="Roboto"/>
                <a:cs typeface="Roboto"/>
                <a:sym typeface="Roboto"/>
              </a:rPr>
              <a:t>Google Is Building for MOBILE FIRST</a:t>
            </a:r>
          </a:p>
          <a:p>
            <a:pPr marL="0" marR="0" lvl="0" indent="0" algn="l" rtl="0">
              <a:spcBef>
                <a:spcPts val="0"/>
              </a:spcBef>
              <a:spcAft>
                <a:spcPts val="0"/>
              </a:spcAft>
              <a:buClr>
                <a:schemeClr val="dk1"/>
              </a:buClr>
              <a:buSzPct val="25000"/>
              <a:buFont typeface="Arial"/>
              <a:buNone/>
            </a:pPr>
            <a:endParaRPr sz="1000" b="0" i="0" u="none" strike="noStrike" cap="none">
              <a:solidFill>
                <a:schemeClr val="dk1"/>
              </a:solidFill>
              <a:latin typeface="Roboto"/>
              <a:ea typeface="Roboto"/>
              <a:cs typeface="Roboto"/>
              <a:sym typeface="Roboto"/>
            </a:endParaRPr>
          </a:p>
          <a:p>
            <a:pPr marL="0" marR="0" lvl="0" indent="0" algn="l" rtl="0">
              <a:spcBef>
                <a:spcPts val="0"/>
              </a:spcBef>
              <a:spcAft>
                <a:spcPts val="0"/>
              </a:spcAft>
              <a:buClr>
                <a:schemeClr val="dk1"/>
              </a:buClr>
              <a:buSzPct val="25000"/>
              <a:buFont typeface="Roboto"/>
              <a:buNone/>
            </a:pPr>
            <a:r>
              <a:rPr lang="en" sz="1000" b="1" i="0" u="none" strike="noStrike" cap="none">
                <a:solidFill>
                  <a:schemeClr val="dk1"/>
                </a:solidFill>
                <a:latin typeface="Roboto"/>
                <a:ea typeface="Roboto"/>
                <a:cs typeface="Roboto"/>
                <a:sym typeface="Roboto"/>
              </a:rPr>
              <a:t>Search Demos</a:t>
            </a:r>
            <a:r>
              <a:rPr lang="en" sz="1000" b="0" i="0" u="none" strike="noStrike" cap="none">
                <a:solidFill>
                  <a:schemeClr val="dk1"/>
                </a:solidFill>
                <a:latin typeface="Roboto"/>
                <a:ea typeface="Roboto"/>
                <a:cs typeface="Roboto"/>
                <a:sym typeface="Roboto"/>
              </a:rPr>
              <a:t> [Relate Demos to FAST, SIMPLE, PERSONAL]</a:t>
            </a:r>
          </a:p>
          <a:p>
            <a:pPr marL="457200" marR="0" lvl="0" indent="-292100" algn="l" rtl="0">
              <a:spcBef>
                <a:spcPts val="0"/>
              </a:spcBef>
              <a:spcAft>
                <a:spcPts val="0"/>
              </a:spcAft>
              <a:buClr>
                <a:schemeClr val="dk1"/>
              </a:buClr>
              <a:buSzPct val="100000"/>
              <a:buFont typeface="Roboto"/>
              <a:buChar char="●"/>
            </a:pPr>
            <a:r>
              <a:rPr lang="en" sz="1000" b="0" i="0" u="none" strike="noStrike" cap="none">
                <a:solidFill>
                  <a:schemeClr val="dk1"/>
                </a:solidFill>
                <a:latin typeface="Roboto"/>
                <a:ea typeface="Roboto"/>
                <a:cs typeface="Roboto"/>
                <a:sym typeface="Roboto"/>
              </a:rPr>
              <a:t>Demo 1: [Who is the tallest FC Barcelona football player?]  FAST  </a:t>
            </a:r>
          </a:p>
          <a:p>
            <a:pPr marL="914400" marR="0" lvl="1" indent="-292100" algn="l" rtl="0">
              <a:spcBef>
                <a:spcPts val="0"/>
              </a:spcBef>
              <a:spcAft>
                <a:spcPts val="0"/>
              </a:spcAft>
              <a:buClr>
                <a:schemeClr val="dk1"/>
              </a:buClr>
              <a:buSzPct val="100000"/>
              <a:buFont typeface="Roboto"/>
              <a:buChar char="○"/>
            </a:pPr>
            <a:r>
              <a:rPr lang="en" sz="1000" b="0" i="0" u="none" strike="noStrike" cap="none">
                <a:solidFill>
                  <a:schemeClr val="dk1"/>
                </a:solidFill>
                <a:latin typeface="Roboto"/>
                <a:ea typeface="Roboto"/>
                <a:cs typeface="Roboto"/>
                <a:sym typeface="Roboto"/>
              </a:rPr>
              <a:t>Helps you beat your friends at pub trivia!</a:t>
            </a:r>
          </a:p>
          <a:p>
            <a:pPr marL="457200" marR="0" lvl="0" indent="-292100" algn="l" rtl="0">
              <a:spcBef>
                <a:spcPts val="0"/>
              </a:spcBef>
              <a:spcAft>
                <a:spcPts val="0"/>
              </a:spcAft>
              <a:buClr>
                <a:schemeClr val="dk1"/>
              </a:buClr>
              <a:buSzPct val="100000"/>
              <a:buFont typeface="Roboto"/>
              <a:buChar char="●"/>
            </a:pPr>
            <a:r>
              <a:rPr lang="en" sz="1000" b="0" i="0" u="none" strike="noStrike" cap="none">
                <a:solidFill>
                  <a:schemeClr val="dk1"/>
                </a:solidFill>
                <a:latin typeface="Roboto"/>
                <a:ea typeface="Roboto"/>
                <a:cs typeface="Roboto"/>
                <a:sym typeface="Roboto"/>
              </a:rPr>
              <a:t>Demo 2: [When is my flight back to London?] SIMPLE</a:t>
            </a:r>
          </a:p>
          <a:p>
            <a:pPr marL="457200" marR="0" lvl="0" indent="-292100" algn="l" rtl="0">
              <a:spcBef>
                <a:spcPts val="0"/>
              </a:spcBef>
              <a:spcAft>
                <a:spcPts val="0"/>
              </a:spcAft>
              <a:buClr>
                <a:schemeClr val="dk1"/>
              </a:buClr>
              <a:buSzPct val="100000"/>
              <a:buFont typeface="Roboto"/>
              <a:buChar char="●"/>
            </a:pPr>
            <a:r>
              <a:rPr lang="en" sz="1000" b="0" i="0" u="none" strike="noStrike" cap="none">
                <a:solidFill>
                  <a:schemeClr val="dk1"/>
                </a:solidFill>
                <a:latin typeface="Roboto"/>
                <a:ea typeface="Roboto"/>
                <a:cs typeface="Roboto"/>
                <a:sym typeface="Roboto"/>
              </a:rPr>
              <a:t>Demo 3: [Show me a picture of my son.] PERSONAL</a:t>
            </a:r>
          </a:p>
          <a:p>
            <a:pPr marL="0" marR="0" lvl="0" indent="0" algn="l" rtl="0">
              <a:spcBef>
                <a:spcPts val="0"/>
              </a:spcBef>
              <a:spcAft>
                <a:spcPts val="0"/>
              </a:spcAft>
              <a:buClr>
                <a:schemeClr val="dk1"/>
              </a:buClr>
              <a:buSzPct val="25000"/>
              <a:buFont typeface="Arial"/>
              <a:buNone/>
            </a:pPr>
            <a:endParaRPr sz="1000" b="0" i="0" u="none" strike="noStrike" cap="none">
              <a:solidFill>
                <a:schemeClr val="dk1"/>
              </a:solidFill>
              <a:latin typeface="Roboto"/>
              <a:ea typeface="Roboto"/>
              <a:cs typeface="Roboto"/>
              <a:sym typeface="Roboto"/>
            </a:endParaRPr>
          </a:p>
          <a:p>
            <a:pPr marL="0" marR="0" lvl="0" indent="0" algn="l" rtl="0">
              <a:spcBef>
                <a:spcPts val="0"/>
              </a:spcBef>
              <a:spcAft>
                <a:spcPts val="0"/>
              </a:spcAft>
              <a:buClr>
                <a:schemeClr val="dk1"/>
              </a:buClr>
              <a:buSzPct val="25000"/>
              <a:buFont typeface="Roboto"/>
              <a:buNone/>
            </a:pPr>
            <a:r>
              <a:rPr lang="en" sz="1000" b="0" i="0" u="none" strike="noStrike" cap="none">
                <a:solidFill>
                  <a:schemeClr val="dk1"/>
                </a:solidFill>
                <a:latin typeface="Roboto"/>
                <a:ea typeface="Roboto"/>
                <a:cs typeface="Roboto"/>
                <a:sym typeface="Roboto"/>
              </a:rPr>
              <a:t>Notes for FAST:  </a:t>
            </a:r>
          </a:p>
          <a:p>
            <a:pPr marL="457200" marR="0" lvl="0" indent="-292100" algn="l" rtl="0">
              <a:spcBef>
                <a:spcPts val="0"/>
              </a:spcBef>
              <a:spcAft>
                <a:spcPts val="0"/>
              </a:spcAft>
              <a:buClr>
                <a:schemeClr val="dk1"/>
              </a:buClr>
              <a:buSzPct val="100000"/>
              <a:buFont typeface="Roboto"/>
              <a:buChar char="●"/>
            </a:pPr>
            <a:r>
              <a:rPr lang="en" sz="1000" b="0" i="0" u="none" strike="noStrike" cap="none">
                <a:solidFill>
                  <a:schemeClr val="dk1"/>
                </a:solidFill>
                <a:latin typeface="Roboto"/>
                <a:ea typeface="Roboto"/>
                <a:cs typeface="Roboto"/>
                <a:sym typeface="Roboto"/>
              </a:rPr>
              <a:t>We expect more from our mobile than desktop, and we get frustrated quickly if we can’t accomplish what we want to do</a:t>
            </a:r>
          </a:p>
          <a:p>
            <a:pPr marR="0" lvl="0" algn="l" rtl="0">
              <a:spcBef>
                <a:spcPts val="0"/>
              </a:spcBef>
              <a:spcAft>
                <a:spcPts val="0"/>
              </a:spcAft>
              <a:buNone/>
            </a:pPr>
            <a:endParaRPr sz="1000">
              <a:latin typeface="Roboto"/>
              <a:ea typeface="Roboto"/>
              <a:cs typeface="Roboto"/>
              <a:sym typeface="Roboto"/>
            </a:endParaRPr>
          </a:p>
          <a:p>
            <a:pPr marR="0" lvl="0" algn="l" rtl="0">
              <a:spcBef>
                <a:spcPts val="0"/>
              </a:spcBef>
              <a:spcAft>
                <a:spcPts val="0"/>
              </a:spcAft>
              <a:buNone/>
            </a:pPr>
            <a:r>
              <a:rPr lang="en" sz="1000">
                <a:latin typeface="Roboto"/>
                <a:ea typeface="Roboto"/>
                <a:cs typeface="Roboto"/>
                <a:sym typeface="Roboto"/>
              </a:rPr>
              <a:t>Реньше рекламодатели искали демографию мужчина 18 лет, </a:t>
            </a:r>
          </a:p>
          <a:p>
            <a:pPr marR="0" lvl="0" algn="l" rtl="0">
              <a:spcBef>
                <a:spcPts val="0"/>
              </a:spcBef>
              <a:spcAft>
                <a:spcPts val="0"/>
              </a:spcAft>
              <a:buNone/>
            </a:pPr>
            <a:r>
              <a:rPr lang="en" sz="1000">
                <a:latin typeface="Roboto"/>
                <a:ea typeface="Roboto"/>
                <a:cs typeface="Roboto"/>
                <a:sym typeface="Roboto"/>
              </a:rPr>
              <a:t>А сейчас неважна демография, а важна цель</a:t>
            </a:r>
          </a:p>
          <a:p>
            <a:pPr marL="0" marR="0" lvl="0" indent="0" algn="l" rtl="0">
              <a:lnSpc>
                <a:spcPct val="115000"/>
              </a:lnSpc>
              <a:spcBef>
                <a:spcPts val="0"/>
              </a:spcBef>
              <a:buClr>
                <a:schemeClr val="dk1"/>
              </a:buClr>
              <a:buSzPct val="25000"/>
              <a:buFont typeface="Arial"/>
              <a:buNone/>
            </a:pPr>
            <a:endParaRPr sz="1000" b="0" i="0" u="none" strike="noStrike" cap="none">
              <a:solidFill>
                <a:schemeClr val="dk1"/>
              </a:solidFill>
              <a:latin typeface="Roboto"/>
              <a:ea typeface="Roboto"/>
              <a:cs typeface="Roboto"/>
              <a:sym typeface="Roboto"/>
            </a:endParaRPr>
          </a:p>
        </p:txBody>
      </p:sp>
      <p:sp>
        <p:nvSpPr>
          <p:cNvPr id="888" name="Shape 888"/>
          <p:cNvSpPr txBox="1">
            <a:spLocks noGrp="1"/>
          </p:cNvSpPr>
          <p:nvPr>
            <p:ph type="sldNum" idx="12"/>
          </p:nvPr>
        </p:nvSpPr>
        <p:spPr>
          <a:xfrm>
            <a:off x="3884612" y="8685213"/>
            <a:ext cx="2971799" cy="457200"/>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a:p>
            <a:pPr marL="457200" marR="0" lvl="1"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a:p>
            <a:pPr marL="914400" marR="0" lvl="2"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a:p>
            <a:pPr marL="1371600" marR="0" lvl="3"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a:p>
            <a:pPr marL="1828800" marR="0" lvl="4"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a:p>
            <a:pPr marL="2286000" marR="0" lvl="5"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a:p>
            <a:pPr marL="2743200" marR="0" lvl="6"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a:p>
            <a:pPr marL="3200400" marR="0" lvl="7"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a:p>
            <a:pPr marL="3657600" marR="0" lvl="8"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49866239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8"/>
        <p:cNvGrpSpPr/>
        <p:nvPr/>
      </p:nvGrpSpPr>
      <p:grpSpPr>
        <a:xfrm>
          <a:off x="0" y="0"/>
          <a:ext cx="0" cy="0"/>
          <a:chOff x="0" y="0"/>
          <a:chExt cx="0" cy="0"/>
        </a:xfrm>
      </p:grpSpPr>
      <p:sp>
        <p:nvSpPr>
          <p:cNvPr id="909" name="Shape 909"/>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910" name="Shape 910"/>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SzPct val="25000"/>
              <a:buFont typeface="Arial"/>
              <a:buNone/>
            </a:pPr>
            <a:r>
              <a:rPr lang="en" sz="1000" b="1" i="0" u="none" strike="noStrike" cap="none">
                <a:solidFill>
                  <a:schemeClr val="dk1"/>
                </a:solidFill>
                <a:latin typeface="Roboto"/>
                <a:ea typeface="Roboto"/>
                <a:cs typeface="Roboto"/>
                <a:sym typeface="Roboto"/>
              </a:rPr>
              <a:t>The Mobile Web Isn’t Dead:</a:t>
            </a:r>
          </a:p>
          <a:p>
            <a:pPr marL="457200" marR="0" lvl="0" indent="-292100" algn="l" rtl="0">
              <a:spcBef>
                <a:spcPts val="0"/>
              </a:spcBef>
              <a:spcAft>
                <a:spcPts val="0"/>
              </a:spcAft>
              <a:buClr>
                <a:schemeClr val="dk1"/>
              </a:buClr>
              <a:buSzPct val="100000"/>
              <a:buFont typeface="Roboto"/>
              <a:buChar char="●"/>
            </a:pPr>
            <a:r>
              <a:rPr lang="en" sz="1000" b="0" i="0" u="none" strike="noStrike" cap="none">
                <a:solidFill>
                  <a:schemeClr val="dk1"/>
                </a:solidFill>
                <a:latin typeface="Roboto"/>
                <a:ea typeface="Roboto"/>
                <a:cs typeface="Roboto"/>
                <a:sym typeface="Roboto"/>
              </a:rPr>
              <a:t>Highlight Zalando as a best-in-class example</a:t>
            </a:r>
          </a:p>
          <a:p>
            <a:pPr marL="457200" marR="0" lvl="0" indent="-292100" algn="l" rtl="0">
              <a:spcBef>
                <a:spcPts val="0"/>
              </a:spcBef>
              <a:spcAft>
                <a:spcPts val="0"/>
              </a:spcAft>
              <a:buClr>
                <a:schemeClr val="dk1"/>
              </a:buClr>
              <a:buSzPct val="100000"/>
              <a:buFont typeface="Roboto"/>
              <a:buChar char="●"/>
            </a:pPr>
            <a:r>
              <a:rPr lang="en" sz="1000" b="0" i="0" u="none" strike="noStrike" cap="none">
                <a:solidFill>
                  <a:schemeClr val="dk1"/>
                </a:solidFill>
                <a:latin typeface="Roboto"/>
                <a:ea typeface="Roboto"/>
                <a:cs typeface="Roboto"/>
                <a:sym typeface="Roboto"/>
              </a:rPr>
              <a:t>For advertisers, delivering a website even 1 second quicker gives you a 27% better conversion rate and a 36% reduction in bounce rate (</a:t>
            </a:r>
            <a:r>
              <a:rPr lang="en" sz="1000" b="0" i="0" u="sng" strike="noStrike" cap="none">
                <a:solidFill>
                  <a:schemeClr val="hlink"/>
                </a:solidFill>
                <a:latin typeface="Roboto"/>
                <a:ea typeface="Roboto"/>
                <a:cs typeface="Roboto"/>
                <a:sym typeface="Roboto"/>
                <a:hlinkClick r:id="rId3"/>
              </a:rPr>
              <a:t>Source</a:t>
            </a:r>
            <a:r>
              <a:rPr lang="en" sz="1000" b="0" i="0" u="none" strike="noStrike" cap="none">
                <a:solidFill>
                  <a:schemeClr val="dk1"/>
                </a:solidFill>
                <a:latin typeface="Roboto"/>
                <a:ea typeface="Roboto"/>
                <a:cs typeface="Roboto"/>
                <a:sym typeface="Roboto"/>
              </a:rPr>
              <a:t>) [FAST]</a:t>
            </a:r>
          </a:p>
          <a:p>
            <a:pPr marL="457200" marR="0" lvl="0" indent="-292100" algn="l" rtl="0">
              <a:spcBef>
                <a:spcPts val="0"/>
              </a:spcBef>
              <a:spcAft>
                <a:spcPts val="0"/>
              </a:spcAft>
              <a:buClr>
                <a:schemeClr val="dk1"/>
              </a:buClr>
              <a:buSzPct val="100000"/>
              <a:buFont typeface="Roboto"/>
              <a:buChar char="●"/>
            </a:pPr>
            <a:r>
              <a:rPr lang="en" sz="1000" b="0" i="0" u="none" strike="noStrike" cap="none">
                <a:solidFill>
                  <a:schemeClr val="dk1"/>
                </a:solidFill>
                <a:latin typeface="Roboto"/>
                <a:ea typeface="Roboto"/>
                <a:cs typeface="Roboto"/>
                <a:sym typeface="Roboto"/>
              </a:rPr>
              <a:t>Ask Question: Put your hands up if you think you have a better mobile site than desktop site?  Give out Nexus P (if someone actually thinks their msite is better)</a:t>
            </a:r>
          </a:p>
          <a:p>
            <a:pPr marL="0" marR="0" lvl="0" indent="0" algn="l" rtl="0">
              <a:lnSpc>
                <a:spcPct val="115000"/>
              </a:lnSpc>
              <a:spcBef>
                <a:spcPts val="0"/>
              </a:spcBef>
              <a:spcAft>
                <a:spcPts val="0"/>
              </a:spcAft>
              <a:buClr>
                <a:schemeClr val="dk1"/>
              </a:buClr>
              <a:buSzPct val="25000"/>
              <a:buFont typeface="Arial"/>
              <a:buNone/>
            </a:pPr>
            <a:endParaRPr sz="950" b="0" i="0" u="none" strike="noStrike" cap="none">
              <a:solidFill>
                <a:srgbClr val="222222"/>
              </a:solidFill>
              <a:highlight>
                <a:srgbClr val="FFFFFF"/>
              </a:highlight>
              <a:latin typeface="Arial"/>
              <a:ea typeface="Arial"/>
              <a:cs typeface="Arial"/>
              <a:sym typeface="Arial"/>
            </a:endParaRPr>
          </a:p>
          <a:p>
            <a:pPr marL="0" marR="0" lvl="0" indent="0" algn="l" rtl="0">
              <a:lnSpc>
                <a:spcPct val="115000"/>
              </a:lnSpc>
              <a:spcBef>
                <a:spcPts val="0"/>
              </a:spcBef>
              <a:spcAft>
                <a:spcPts val="0"/>
              </a:spcAft>
              <a:buClr>
                <a:srgbClr val="222222"/>
              </a:buClr>
              <a:buSzPct val="25000"/>
              <a:buFont typeface="Arial"/>
              <a:buNone/>
            </a:pPr>
            <a:r>
              <a:rPr lang="en" sz="950" b="0" i="0" u="none" strike="noStrike" cap="none">
                <a:solidFill>
                  <a:srgbClr val="222222"/>
                </a:solidFill>
                <a:highlight>
                  <a:srgbClr val="FFFF00"/>
                </a:highlight>
                <a:latin typeface="Arial"/>
                <a:ea typeface="Arial"/>
                <a:cs typeface="Arial"/>
                <a:sym typeface="Arial"/>
              </a:rPr>
              <a:t>Shopping baskets on mobile and desktops are the same</a:t>
            </a:r>
          </a:p>
          <a:p>
            <a:pPr marL="0" marR="0" lvl="0" indent="0" algn="l" rtl="0">
              <a:lnSpc>
                <a:spcPct val="115000"/>
              </a:lnSpc>
              <a:spcBef>
                <a:spcPts val="0"/>
              </a:spcBef>
              <a:spcAft>
                <a:spcPts val="0"/>
              </a:spcAft>
              <a:buClr>
                <a:srgbClr val="222222"/>
              </a:buClr>
              <a:buSzPct val="25000"/>
              <a:buFont typeface="Arial"/>
              <a:buNone/>
            </a:pPr>
            <a:r>
              <a:rPr lang="en" sz="950" b="0" i="0" u="none" strike="noStrike" cap="none">
                <a:solidFill>
                  <a:srgbClr val="222222"/>
                </a:solidFill>
                <a:highlight>
                  <a:srgbClr val="FFFF00"/>
                </a:highlight>
                <a:latin typeface="Arial"/>
                <a:ea typeface="Arial"/>
                <a:cs typeface="Arial"/>
                <a:sym typeface="Arial"/>
              </a:rPr>
              <a:t>But Mobile abandonment rates are 4 X Higher</a:t>
            </a:r>
          </a:p>
          <a:p>
            <a:pPr marL="0" marR="0" lvl="0" indent="0" algn="l" rtl="0">
              <a:lnSpc>
                <a:spcPct val="115000"/>
              </a:lnSpc>
              <a:spcBef>
                <a:spcPts val="0"/>
              </a:spcBef>
              <a:spcAft>
                <a:spcPts val="0"/>
              </a:spcAft>
              <a:buClr>
                <a:srgbClr val="222222"/>
              </a:buClr>
              <a:buSzPct val="25000"/>
              <a:buFont typeface="Arial"/>
              <a:buNone/>
            </a:pPr>
            <a:r>
              <a:rPr lang="en" sz="950" b="0" i="0" u="none" strike="noStrike" cap="none">
                <a:solidFill>
                  <a:srgbClr val="222222"/>
                </a:solidFill>
                <a:highlight>
                  <a:srgbClr val="FFFF00"/>
                </a:highlight>
                <a:latin typeface="Arial"/>
                <a:ea typeface="Arial"/>
                <a:cs typeface="Arial"/>
                <a:sym typeface="Arial"/>
              </a:rPr>
              <a:t>If they had the same abandonment rates m would be higher than eCommerce.</a:t>
            </a:r>
          </a:p>
          <a:p>
            <a:pPr marL="0" marR="0" lvl="0" indent="0" algn="l" rtl="0">
              <a:spcBef>
                <a:spcPts val="0"/>
              </a:spcBef>
              <a:spcAft>
                <a:spcPts val="0"/>
              </a:spcAft>
              <a:buClr>
                <a:schemeClr val="dk1"/>
              </a:buClr>
              <a:buSzPct val="25000"/>
              <a:buFont typeface="Arial"/>
              <a:buNone/>
            </a:pPr>
            <a:endParaRPr sz="1000" b="0" i="0" u="none" strike="noStrike" cap="none">
              <a:solidFill>
                <a:schemeClr val="dk1"/>
              </a:solidFill>
              <a:latin typeface="Roboto"/>
              <a:ea typeface="Roboto"/>
              <a:cs typeface="Roboto"/>
              <a:sym typeface="Roboto"/>
            </a:endParaRPr>
          </a:p>
          <a:p>
            <a:pPr marL="0" marR="0" lvl="0" indent="0" algn="l" rtl="0">
              <a:spcBef>
                <a:spcPts val="0"/>
              </a:spcBef>
              <a:buClr>
                <a:schemeClr val="dk1"/>
              </a:buClr>
              <a:buSzPct val="25000"/>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9906017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0"/>
        <p:cNvGrpSpPr/>
        <p:nvPr/>
      </p:nvGrpSpPr>
      <p:grpSpPr>
        <a:xfrm>
          <a:off x="0" y="0"/>
          <a:ext cx="0" cy="0"/>
          <a:chOff x="0" y="0"/>
          <a:chExt cx="0" cy="0"/>
        </a:xfrm>
      </p:grpSpPr>
      <p:sp>
        <p:nvSpPr>
          <p:cNvPr id="921" name="Shape 92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922" name="Shape 922"/>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SzPct val="25000"/>
              <a:buFont typeface="Roboto"/>
              <a:buNone/>
            </a:pPr>
            <a:r>
              <a:rPr lang="en" sz="1000" b="1" i="0" u="none" strike="noStrike" cap="none">
                <a:solidFill>
                  <a:schemeClr val="dk1"/>
                </a:solidFill>
                <a:latin typeface="Roboto"/>
                <a:ea typeface="Roboto"/>
                <a:cs typeface="Roboto"/>
                <a:sym typeface="Roboto"/>
              </a:rPr>
              <a:t>Results Intro:</a:t>
            </a:r>
          </a:p>
          <a:p>
            <a:pPr marL="457200" marR="0" lvl="0" indent="-292100" algn="l" rtl="0">
              <a:spcBef>
                <a:spcPts val="0"/>
              </a:spcBef>
              <a:spcAft>
                <a:spcPts val="0"/>
              </a:spcAft>
              <a:buClr>
                <a:schemeClr val="dk1"/>
              </a:buClr>
              <a:buSzPct val="100000"/>
              <a:buFont typeface="Roboto"/>
              <a:buChar char="●"/>
            </a:pPr>
            <a:r>
              <a:rPr lang="en" sz="1000" b="0" i="0" u="none" strike="noStrike" cap="none">
                <a:solidFill>
                  <a:schemeClr val="dk1"/>
                </a:solidFill>
                <a:latin typeface="Roboto"/>
                <a:ea typeface="Roboto"/>
                <a:cs typeface="Roboto"/>
                <a:sym typeface="Roboto"/>
              </a:rPr>
              <a:t>Given everything I’ve mentioned until this point, how many of you feel confident that you can answer these questions:</a:t>
            </a:r>
          </a:p>
          <a:p>
            <a:pPr marL="914400" marR="0" lvl="1" indent="-292100" algn="l" rtl="0">
              <a:spcBef>
                <a:spcPts val="0"/>
              </a:spcBef>
              <a:spcAft>
                <a:spcPts val="0"/>
              </a:spcAft>
              <a:buClr>
                <a:schemeClr val="dk1"/>
              </a:buClr>
              <a:buSzPct val="100000"/>
              <a:buFont typeface="Roboto"/>
              <a:buChar char="○"/>
            </a:pPr>
            <a:r>
              <a:rPr lang="en" sz="1000" b="0" i="0" u="none" strike="noStrike" cap="none">
                <a:solidFill>
                  <a:schemeClr val="dk1"/>
                </a:solidFill>
                <a:latin typeface="Roboto"/>
                <a:ea typeface="Roboto"/>
                <a:cs typeface="Roboto"/>
                <a:sym typeface="Roboto"/>
              </a:rPr>
              <a:t>Do you have a clear understanding of your customers’ x-device usage and how to apply that behaviour to your marketing strategy?</a:t>
            </a:r>
          </a:p>
          <a:p>
            <a:pPr marL="914400" marR="0" lvl="1" indent="-292100" algn="l" rtl="0">
              <a:spcBef>
                <a:spcPts val="0"/>
              </a:spcBef>
              <a:spcAft>
                <a:spcPts val="0"/>
              </a:spcAft>
              <a:buClr>
                <a:schemeClr val="dk1"/>
              </a:buClr>
              <a:buSzPct val="100000"/>
              <a:buFont typeface="Roboto"/>
              <a:buChar char="○"/>
            </a:pPr>
            <a:r>
              <a:rPr lang="en" sz="1000" b="0" i="0" u="none" strike="noStrike" cap="none">
                <a:solidFill>
                  <a:schemeClr val="dk1"/>
                </a:solidFill>
                <a:latin typeface="Roboto"/>
                <a:ea typeface="Roboto"/>
                <a:cs typeface="Roboto"/>
                <a:sym typeface="Roboto"/>
              </a:rPr>
              <a:t>If you’re a retailer, do you understand the impact of your search marketing efforts on in-store traffic?</a:t>
            </a:r>
          </a:p>
          <a:p>
            <a:pPr marL="0" marR="0" lvl="0" indent="0" algn="l" rtl="0">
              <a:spcBef>
                <a:spcPts val="0"/>
              </a:spcBef>
              <a:buClr>
                <a:schemeClr val="dk1"/>
              </a:buClr>
              <a:buSzPct val="25000"/>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92620979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6"/>
        <p:cNvGrpSpPr/>
        <p:nvPr/>
      </p:nvGrpSpPr>
      <p:grpSpPr>
        <a:xfrm>
          <a:off x="0" y="0"/>
          <a:ext cx="0" cy="0"/>
          <a:chOff x="0" y="0"/>
          <a:chExt cx="0" cy="0"/>
        </a:xfrm>
      </p:grpSpPr>
      <p:sp>
        <p:nvSpPr>
          <p:cNvPr id="987" name="Shape 987"/>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988" name="Shape 988"/>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SzPct val="25000"/>
              <a:buFont typeface="Roboto"/>
              <a:buNone/>
            </a:pPr>
            <a:r>
              <a:rPr lang="en" sz="1000" b="1" i="0" u="none" strike="noStrike" cap="none">
                <a:solidFill>
                  <a:schemeClr val="dk1"/>
                </a:solidFill>
                <a:latin typeface="Roboto"/>
                <a:ea typeface="Roboto"/>
                <a:cs typeface="Roboto"/>
                <a:sym typeface="Roboto"/>
              </a:rPr>
              <a:t>X-Device Is Critical:</a:t>
            </a:r>
          </a:p>
          <a:p>
            <a:pPr marL="457200" marR="0" lvl="0" indent="-292100" algn="l" rtl="0">
              <a:spcBef>
                <a:spcPts val="0"/>
              </a:spcBef>
              <a:spcAft>
                <a:spcPts val="0"/>
              </a:spcAft>
              <a:buClr>
                <a:schemeClr val="dk1"/>
              </a:buClr>
              <a:buSzPct val="100000"/>
              <a:buFont typeface="Roboto"/>
              <a:buChar char="●"/>
            </a:pPr>
            <a:r>
              <a:rPr lang="en" sz="1000" b="0" i="0" u="none" strike="noStrike" cap="none">
                <a:solidFill>
                  <a:schemeClr val="dk1"/>
                </a:solidFill>
                <a:latin typeface="Roboto"/>
                <a:ea typeface="Roboto"/>
                <a:cs typeface="Roboto"/>
                <a:sym typeface="Roboto"/>
              </a:rPr>
              <a:t>Users start on mobile - Google helps you understand your customer’s path to purchase on mobile</a:t>
            </a:r>
          </a:p>
          <a:p>
            <a:pPr marL="457200" marR="0" lvl="0" indent="-304800" algn="l" rtl="0">
              <a:spcBef>
                <a:spcPts val="0"/>
              </a:spcBef>
              <a:spcAft>
                <a:spcPts val="0"/>
              </a:spcAft>
              <a:buClr>
                <a:schemeClr val="dk1"/>
              </a:buClr>
              <a:buSzPct val="110000"/>
              <a:buFont typeface="Arial"/>
              <a:buChar char="●"/>
            </a:pPr>
            <a:r>
              <a:rPr lang="en" sz="1000" b="0" i="0" u="none" strike="noStrike" cap="none">
                <a:solidFill>
                  <a:schemeClr val="dk1"/>
                </a:solidFill>
                <a:latin typeface="Arial"/>
                <a:ea typeface="Arial"/>
                <a:cs typeface="Arial"/>
                <a:sym typeface="Arial"/>
              </a:rPr>
              <a:t>Marketers using cross-device conversions in AdWords see, on average, 16% more conversions (6/15, </a:t>
            </a:r>
            <a:r>
              <a:rPr lang="en" sz="1000" b="0" i="0" u="sng" strike="noStrike" cap="none">
                <a:solidFill>
                  <a:schemeClr val="hlink"/>
                </a:solidFill>
                <a:latin typeface="Arial"/>
                <a:ea typeface="Arial"/>
                <a:cs typeface="Arial"/>
                <a:sym typeface="Arial"/>
                <a:hlinkClick r:id="rId3"/>
              </a:rPr>
              <a:t>blog post</a:t>
            </a:r>
            <a:r>
              <a:rPr lang="en" sz="1000" b="0" i="0" u="none" strike="noStrike" cap="none">
                <a:solidFill>
                  <a:schemeClr val="dk1"/>
                </a:solidFill>
                <a:latin typeface="Arial"/>
                <a:ea typeface="Arial"/>
                <a:cs typeface="Arial"/>
                <a:sym typeface="Arial"/>
              </a:rPr>
              <a:t>)</a:t>
            </a:r>
          </a:p>
          <a:p>
            <a:pPr marL="457200" marR="0" lvl="0" indent="-292100" algn="l" rtl="0">
              <a:spcBef>
                <a:spcPts val="0"/>
              </a:spcBef>
              <a:spcAft>
                <a:spcPts val="0"/>
              </a:spcAft>
              <a:buClr>
                <a:schemeClr val="dk1"/>
              </a:buClr>
              <a:buSzPct val="100000"/>
              <a:buFont typeface="Roboto"/>
              <a:buChar char="●"/>
            </a:pPr>
            <a:r>
              <a:rPr lang="en" sz="1000" b="0" i="0" u="none" strike="noStrike" cap="none">
                <a:solidFill>
                  <a:schemeClr val="dk1"/>
                </a:solidFill>
                <a:latin typeface="Roboto"/>
                <a:ea typeface="Roboto"/>
                <a:cs typeface="Roboto"/>
                <a:sym typeface="Roboto"/>
              </a:rPr>
              <a:t>90% of users move between one device and another to complete a task. To help you understand the full value of your advertising, we calculate cross-device conversions across both search and display. (Google data, May 2013) [</a:t>
            </a:r>
            <a:r>
              <a:rPr lang="en" sz="1000" b="0" i="0" u="none" strike="noStrike" cap="none">
                <a:solidFill>
                  <a:schemeClr val="dk1"/>
                </a:solidFill>
                <a:highlight>
                  <a:srgbClr val="FF0000"/>
                </a:highlight>
                <a:latin typeface="Roboto"/>
                <a:ea typeface="Roboto"/>
                <a:cs typeface="Roboto"/>
                <a:sym typeface="Roboto"/>
              </a:rPr>
              <a:t>a bit outdated, find another one</a:t>
            </a:r>
            <a:r>
              <a:rPr lang="en" sz="1000" b="0" i="0" u="none" strike="noStrike" cap="none">
                <a:solidFill>
                  <a:schemeClr val="dk1"/>
                </a:solidFill>
                <a:latin typeface="Roboto"/>
                <a:ea typeface="Roboto"/>
                <a:cs typeface="Roboto"/>
                <a:sym typeface="Roboto"/>
              </a:rPr>
              <a:t>]</a:t>
            </a:r>
          </a:p>
          <a:p>
            <a:pPr marL="457200" marR="0" lvl="0" indent="-292100" algn="l" rtl="0">
              <a:spcBef>
                <a:spcPts val="0"/>
              </a:spcBef>
              <a:spcAft>
                <a:spcPts val="0"/>
              </a:spcAft>
              <a:buClr>
                <a:schemeClr val="dk1"/>
              </a:buClr>
              <a:buSzPct val="100000"/>
              <a:buFont typeface="Roboto"/>
              <a:buChar char="●"/>
            </a:pPr>
            <a:r>
              <a:rPr lang="en" sz="1000" b="0" i="0" u="none" strike="noStrike" cap="none">
                <a:solidFill>
                  <a:schemeClr val="dk1"/>
                </a:solidFill>
                <a:latin typeface="Roboto"/>
                <a:ea typeface="Roboto"/>
                <a:cs typeface="Roboto"/>
                <a:sym typeface="Roboto"/>
              </a:rPr>
              <a:t>In a Q2 2014 survey of US agency professionals conducted by digital display ad platform Jivox, more than half of respondents (54%) cited audience tracking and targeting as the biggest impediments to multiscreen advertising.</a:t>
            </a:r>
          </a:p>
          <a:p>
            <a:pPr marL="0" marR="0" lvl="0" indent="0" algn="l" rtl="0">
              <a:spcBef>
                <a:spcPts val="0"/>
              </a:spcBef>
              <a:spcAft>
                <a:spcPts val="0"/>
              </a:spcAft>
              <a:buClr>
                <a:schemeClr val="dk1"/>
              </a:buClr>
              <a:buSzPct val="25000"/>
              <a:buFont typeface="Arial"/>
              <a:buNone/>
            </a:pPr>
            <a:endParaRPr sz="1100" b="0" i="0" u="none" strike="noStrike" cap="none">
              <a:solidFill>
                <a:schemeClr val="dk1"/>
              </a:solidFill>
              <a:latin typeface="Arial"/>
              <a:ea typeface="Arial"/>
              <a:cs typeface="Arial"/>
              <a:sym typeface="Arial"/>
            </a:endParaRPr>
          </a:p>
          <a:p>
            <a:pPr marL="0" marR="0" lvl="0" indent="0" algn="l" rtl="0">
              <a:spcBef>
                <a:spcPts val="0"/>
              </a:spcBef>
              <a:spcAft>
                <a:spcPts val="0"/>
              </a:spcAft>
              <a:buClr>
                <a:schemeClr val="dk1"/>
              </a:buClr>
              <a:buSzPct val="25000"/>
              <a:buFont typeface="Roboto"/>
              <a:buNone/>
            </a:pPr>
            <a:r>
              <a:rPr lang="en" sz="1000" b="0" i="0" u="none" strike="noStrike" cap="none">
                <a:solidFill>
                  <a:schemeClr val="dk1"/>
                </a:solidFill>
                <a:latin typeface="Roboto"/>
                <a:ea typeface="Roboto"/>
                <a:cs typeface="Roboto"/>
                <a:sym typeface="Roboto"/>
              </a:rPr>
              <a:t>Desktop traffic is weird. It basically kept growing, growing, growing from 1990 to 2010, and then it's basically today almost exactly where it is in 2010. Weirdly, I think a good trivia question would be, "Do people spend more or less time on desktops today than they did five years ago?" Of course, we would all say, "Well, they spend less." But actually we spend a teensy, tinsy bit more than we did then.</a:t>
            </a:r>
          </a:p>
          <a:p>
            <a:pPr marL="0" marR="0" lvl="0" indent="0" algn="l" rtl="0">
              <a:spcBef>
                <a:spcPts val="0"/>
              </a:spcBef>
              <a:spcAft>
                <a:spcPts val="0"/>
              </a:spcAft>
              <a:buClr>
                <a:schemeClr val="dk1"/>
              </a:buClr>
              <a:buSzPct val="25000"/>
              <a:buFont typeface="Arial"/>
              <a:buNone/>
            </a:pPr>
            <a:endParaRPr sz="1100" b="0" i="0" u="none" strike="noStrike" cap="none">
              <a:solidFill>
                <a:schemeClr val="dk1"/>
              </a:solidFill>
              <a:latin typeface="Arial"/>
              <a:ea typeface="Arial"/>
              <a:cs typeface="Arial"/>
              <a:sym typeface="Arial"/>
            </a:endParaRPr>
          </a:p>
          <a:p>
            <a:pPr marL="0" marR="0" lvl="0" indent="0" algn="l" rtl="0">
              <a:spcBef>
                <a:spcPts val="0"/>
              </a:spcBef>
              <a:buClr>
                <a:schemeClr val="dk1"/>
              </a:buClr>
              <a:buSzPct val="25000"/>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27128729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4"/>
        <p:cNvGrpSpPr/>
        <p:nvPr/>
      </p:nvGrpSpPr>
      <p:grpSpPr>
        <a:xfrm>
          <a:off x="0" y="0"/>
          <a:ext cx="0" cy="0"/>
          <a:chOff x="0" y="0"/>
          <a:chExt cx="0" cy="0"/>
        </a:xfrm>
      </p:grpSpPr>
      <p:sp>
        <p:nvSpPr>
          <p:cNvPr id="995" name="Shape 995"/>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996" name="Shape 99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Roboto"/>
              <a:buNone/>
            </a:pPr>
            <a:r>
              <a:rPr lang="en" sz="1000" b="1" i="0" u="none" strike="noStrike" cap="none">
                <a:solidFill>
                  <a:schemeClr val="dk1"/>
                </a:solidFill>
                <a:latin typeface="Roboto"/>
                <a:ea typeface="Roboto"/>
                <a:cs typeface="Roboto"/>
                <a:sym typeface="Roboto"/>
              </a:rPr>
              <a:t>X-Device Case Study: Galeries Lafayette: Understanding the full ROAS of digital</a:t>
            </a:r>
          </a:p>
        </p:txBody>
      </p:sp>
    </p:spTree>
    <p:extLst>
      <p:ext uri="{BB962C8B-B14F-4D97-AF65-F5344CB8AC3E}">
        <p14:creationId xmlns:p14="http://schemas.microsoft.com/office/powerpoint/2010/main" val="90689658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0"/>
        <p:cNvGrpSpPr/>
        <p:nvPr/>
      </p:nvGrpSpPr>
      <p:grpSpPr>
        <a:xfrm>
          <a:off x="0" y="0"/>
          <a:ext cx="0" cy="0"/>
          <a:chOff x="0" y="0"/>
          <a:chExt cx="0" cy="0"/>
        </a:xfrm>
      </p:grpSpPr>
      <p:sp>
        <p:nvSpPr>
          <p:cNvPr id="1011" name="Shape 1011"/>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012" name="Shape 1012"/>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Arial"/>
              <a:buNone/>
            </a:pPr>
            <a:r>
              <a:rPr lang="en" sz="1100" b="0" i="0" u="none" strike="noStrike" cap="none" dirty="0">
                <a:solidFill>
                  <a:schemeClr val="dk1"/>
                </a:solidFill>
                <a:latin typeface="Arial"/>
                <a:ea typeface="Arial"/>
                <a:cs typeface="Arial"/>
                <a:sym typeface="Arial"/>
              </a:rPr>
              <a:t>Bridging online and offline worlds</a:t>
            </a:r>
          </a:p>
        </p:txBody>
      </p:sp>
    </p:spTree>
    <p:extLst>
      <p:ext uri="{BB962C8B-B14F-4D97-AF65-F5344CB8AC3E}">
        <p14:creationId xmlns:p14="http://schemas.microsoft.com/office/powerpoint/2010/main" val="12035423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Shape 350"/>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351" name="Shape 351"/>
          <p:cNvSpPr txBox="1">
            <a:spLocks noGrp="1"/>
          </p:cNvSpPr>
          <p:nvPr>
            <p:ph type="body" idx="1"/>
          </p:nvPr>
        </p:nvSpPr>
        <p:spPr>
          <a:xfrm>
            <a:off x="685800" y="4343400"/>
            <a:ext cx="5486400" cy="4114800"/>
          </a:xfrm>
          <a:prstGeom prst="rect">
            <a:avLst/>
          </a:prstGeom>
          <a:noFill/>
          <a:ln>
            <a:noFill/>
          </a:ln>
        </p:spPr>
        <p:txBody>
          <a:bodyPr lIns="91425" tIns="91425" rIns="91425" bIns="91425" anchor="t" anchorCtr="0">
            <a:noAutofit/>
          </a:bodyPr>
          <a:lstStyle/>
          <a:p>
            <a:pPr marL="0" marR="0" lvl="0" indent="0" algn="l" rtl="0">
              <a:lnSpc>
                <a:spcPct val="115000"/>
              </a:lnSpc>
              <a:spcBef>
                <a:spcPts val="0"/>
              </a:spcBef>
              <a:spcAft>
                <a:spcPts val="0"/>
              </a:spcAft>
              <a:buClr>
                <a:schemeClr val="dk1"/>
              </a:buClr>
              <a:buSzPct val="25000"/>
              <a:buFont typeface="Roboto"/>
              <a:buNone/>
            </a:pPr>
            <a:r>
              <a:rPr lang="en" sz="1000" b="1" i="0" u="none" strike="noStrike" cap="none">
                <a:solidFill>
                  <a:schemeClr val="dk1"/>
                </a:solidFill>
                <a:latin typeface="Roboto"/>
                <a:ea typeface="Roboto"/>
                <a:cs typeface="Roboto"/>
                <a:sym typeface="Roboto"/>
              </a:rPr>
              <a:t>The pace of change:</a:t>
            </a:r>
          </a:p>
          <a:p>
            <a:pPr marL="457200" marR="0" lvl="0" indent="-292100" algn="l" rtl="0">
              <a:lnSpc>
                <a:spcPct val="115000"/>
              </a:lnSpc>
              <a:spcBef>
                <a:spcPts val="0"/>
              </a:spcBef>
              <a:spcAft>
                <a:spcPts val="0"/>
              </a:spcAft>
              <a:buClr>
                <a:schemeClr val="dk1"/>
              </a:buClr>
              <a:buSzPct val="100000"/>
              <a:buFont typeface="Roboto"/>
              <a:buChar char="●"/>
            </a:pPr>
            <a:r>
              <a:rPr lang="en" sz="1000" b="0" i="0" u="none" strike="noStrike" cap="none">
                <a:solidFill>
                  <a:schemeClr val="dk1"/>
                </a:solidFill>
                <a:latin typeface="Roboto"/>
                <a:ea typeface="Roboto"/>
                <a:cs typeface="Roboto"/>
                <a:sym typeface="Roboto"/>
              </a:rPr>
              <a:t>In 2015, for the first time ever in the UK, </a:t>
            </a:r>
            <a:r>
              <a:rPr lang="en" sz="1000" b="0" i="0" u="none" strike="noStrike" cap="none">
                <a:solidFill>
                  <a:srgbClr val="333333"/>
                </a:solidFill>
                <a:latin typeface="Roboto"/>
                <a:ea typeface="Roboto"/>
                <a:cs typeface="Roboto"/>
                <a:sym typeface="Roboto"/>
              </a:rPr>
              <a:t>the amount of time UK adults spend daily with mobile devices surpassed the amount of time spent online via desktop and laptop computers, according to eMarketer’s estimates of media consumption among UK adults (</a:t>
            </a:r>
            <a:r>
              <a:rPr lang="en" sz="1000" b="0" i="0" u="sng" strike="noStrike" cap="none">
                <a:solidFill>
                  <a:schemeClr val="hlink"/>
                </a:solidFill>
                <a:latin typeface="Roboto"/>
                <a:ea typeface="Roboto"/>
                <a:cs typeface="Roboto"/>
                <a:sym typeface="Roboto"/>
                <a:hlinkClick r:id="rId3"/>
              </a:rPr>
              <a:t>Source</a:t>
            </a:r>
            <a:r>
              <a:rPr lang="en" sz="1000" b="0" i="0" u="none" strike="noStrike" cap="none">
                <a:solidFill>
                  <a:srgbClr val="333333"/>
                </a:solidFill>
                <a:latin typeface="Roboto"/>
                <a:ea typeface="Roboto"/>
                <a:cs typeface="Roboto"/>
                <a:sym typeface="Roboto"/>
              </a:rPr>
              <a:t>)</a:t>
            </a:r>
          </a:p>
          <a:p>
            <a:pPr marL="457200" marR="0" lvl="0" indent="-292100" algn="l" rtl="0">
              <a:lnSpc>
                <a:spcPct val="115000"/>
              </a:lnSpc>
              <a:spcBef>
                <a:spcPts val="0"/>
              </a:spcBef>
              <a:spcAft>
                <a:spcPts val="0"/>
              </a:spcAft>
              <a:buClr>
                <a:srgbClr val="333333"/>
              </a:buClr>
              <a:buSzPct val="100000"/>
              <a:buFont typeface="Roboto"/>
              <a:buChar char="●"/>
            </a:pPr>
            <a:r>
              <a:rPr lang="en" sz="1000" b="0" i="0" u="none" strike="noStrike" cap="none">
                <a:solidFill>
                  <a:schemeClr val="dk1"/>
                </a:solidFill>
                <a:latin typeface="Roboto"/>
                <a:ea typeface="Roboto"/>
                <a:cs typeface="Roboto"/>
                <a:sym typeface="Roboto"/>
              </a:rPr>
              <a:t>Mobile Media Time Is Now Greater Than Desktop and Other Media (US) (</a:t>
            </a:r>
            <a:r>
              <a:rPr lang="en" sz="1000" b="0" i="0" u="sng" strike="noStrike" cap="none">
                <a:solidFill>
                  <a:schemeClr val="hlink"/>
                </a:solidFill>
                <a:latin typeface="Roboto"/>
                <a:ea typeface="Roboto"/>
                <a:cs typeface="Roboto"/>
                <a:sym typeface="Roboto"/>
                <a:hlinkClick r:id="rId4"/>
              </a:rPr>
              <a:t>Source</a:t>
            </a:r>
            <a:r>
              <a:rPr lang="en" sz="1000" b="0" i="0" u="none" strike="noStrike" cap="none">
                <a:solidFill>
                  <a:schemeClr val="dk1"/>
                </a:solidFill>
                <a:latin typeface="Roboto"/>
                <a:ea typeface="Roboto"/>
                <a:cs typeface="Roboto"/>
                <a:sym typeface="Roboto"/>
              </a:rPr>
              <a:t> - Slide 14)</a:t>
            </a:r>
          </a:p>
          <a:p>
            <a:pPr marL="0" marR="0" lvl="0" indent="0" algn="l" rtl="0">
              <a:lnSpc>
                <a:spcPct val="115000"/>
              </a:lnSpc>
              <a:spcBef>
                <a:spcPts val="0"/>
              </a:spcBef>
              <a:spcAft>
                <a:spcPts val="0"/>
              </a:spcAft>
              <a:buClr>
                <a:schemeClr val="dk1"/>
              </a:buClr>
              <a:buSzPct val="25000"/>
              <a:buFont typeface="Arial"/>
              <a:buNone/>
            </a:pPr>
            <a:endParaRPr sz="1000" b="0" i="0" u="none" strike="noStrike" cap="none">
              <a:solidFill>
                <a:schemeClr val="dk1"/>
              </a:solidFill>
              <a:latin typeface="Roboto"/>
              <a:ea typeface="Roboto"/>
              <a:cs typeface="Roboto"/>
              <a:sym typeface="Roboto"/>
            </a:endParaRPr>
          </a:p>
          <a:p>
            <a:pPr marL="0" marR="0" lvl="0" indent="0" algn="l" rtl="0">
              <a:lnSpc>
                <a:spcPct val="115000"/>
              </a:lnSpc>
              <a:spcBef>
                <a:spcPts val="0"/>
              </a:spcBef>
              <a:spcAft>
                <a:spcPts val="0"/>
              </a:spcAft>
              <a:buClr>
                <a:schemeClr val="dk1"/>
              </a:buClr>
              <a:buSzPct val="25000"/>
              <a:buFont typeface="Roboto"/>
              <a:buNone/>
            </a:pPr>
            <a:r>
              <a:rPr lang="en" sz="1000" b="0" i="0" u="none" strike="noStrike" cap="none">
                <a:solidFill>
                  <a:schemeClr val="dk1"/>
                </a:solidFill>
                <a:latin typeface="Roboto"/>
                <a:ea typeface="Roboto"/>
                <a:cs typeface="Roboto"/>
                <a:sym typeface="Roboto"/>
              </a:rPr>
              <a:t>Mobile Data Traffic Growth in 2015</a:t>
            </a:r>
          </a:p>
          <a:p>
            <a:pPr marL="457200" marR="0" lvl="0" indent="-292100" algn="l" rtl="0">
              <a:lnSpc>
                <a:spcPct val="115000"/>
              </a:lnSpc>
              <a:spcBef>
                <a:spcPts val="0"/>
              </a:spcBef>
              <a:spcAft>
                <a:spcPts val="0"/>
              </a:spcAft>
              <a:buSzPct val="25000"/>
              <a:buNone/>
            </a:pPr>
            <a:r>
              <a:rPr lang="en" sz="1000" b="0" i="0" u="none" strike="noStrike" cap="none">
                <a:solidFill>
                  <a:schemeClr val="dk1"/>
                </a:solidFill>
                <a:latin typeface="Roboto"/>
                <a:ea typeface="Roboto"/>
                <a:cs typeface="Roboto"/>
                <a:sym typeface="Roboto"/>
              </a:rPr>
              <a:t>Middle East &amp; Africa: 117%</a:t>
            </a:r>
          </a:p>
          <a:p>
            <a:pPr marL="457200" marR="0" lvl="0" indent="-292100" algn="l" rtl="0">
              <a:lnSpc>
                <a:spcPct val="115000"/>
              </a:lnSpc>
              <a:spcBef>
                <a:spcPts val="0"/>
              </a:spcBef>
              <a:spcAft>
                <a:spcPts val="0"/>
              </a:spcAft>
              <a:buSzPct val="25000"/>
              <a:buNone/>
            </a:pPr>
            <a:r>
              <a:rPr lang="en" sz="1000" b="0" i="0" u="none" strike="noStrike" cap="none">
                <a:solidFill>
                  <a:schemeClr val="dk1"/>
                </a:solidFill>
                <a:latin typeface="Roboto"/>
                <a:ea typeface="Roboto"/>
                <a:cs typeface="Roboto"/>
                <a:sym typeface="Roboto"/>
              </a:rPr>
              <a:t>Asia Pacific: 83%</a:t>
            </a:r>
          </a:p>
          <a:p>
            <a:pPr marL="457200" marR="0" lvl="0" indent="-292100" algn="l" rtl="0">
              <a:lnSpc>
                <a:spcPct val="115000"/>
              </a:lnSpc>
              <a:spcBef>
                <a:spcPts val="0"/>
              </a:spcBef>
              <a:spcAft>
                <a:spcPts val="0"/>
              </a:spcAft>
              <a:buSzPct val="25000"/>
              <a:buNone/>
            </a:pPr>
            <a:r>
              <a:rPr lang="en" sz="1000" b="0" i="0" u="none" strike="noStrike" cap="none">
                <a:solidFill>
                  <a:schemeClr val="dk1"/>
                </a:solidFill>
                <a:latin typeface="Roboto"/>
                <a:ea typeface="Roboto"/>
                <a:cs typeface="Roboto"/>
                <a:sym typeface="Roboto"/>
              </a:rPr>
              <a:t>Latin America: 73%</a:t>
            </a:r>
          </a:p>
          <a:p>
            <a:pPr marL="457200" marR="0" lvl="0" indent="-292100" algn="l" rtl="0">
              <a:lnSpc>
                <a:spcPct val="115000"/>
              </a:lnSpc>
              <a:spcBef>
                <a:spcPts val="0"/>
              </a:spcBef>
              <a:spcAft>
                <a:spcPts val="0"/>
              </a:spcAft>
              <a:buSzPct val="25000"/>
              <a:buNone/>
            </a:pPr>
            <a:r>
              <a:rPr lang="en" sz="1000" b="0" i="0" u="none" strike="noStrike" cap="none">
                <a:solidFill>
                  <a:schemeClr val="dk1"/>
                </a:solidFill>
                <a:latin typeface="Roboto"/>
                <a:ea typeface="Roboto"/>
                <a:cs typeface="Roboto"/>
                <a:sym typeface="Roboto"/>
              </a:rPr>
              <a:t>Central &amp; Eastern Europe: 71%</a:t>
            </a:r>
          </a:p>
          <a:p>
            <a:pPr marL="457200" marR="0" lvl="0" indent="-292100" algn="l" rtl="0">
              <a:lnSpc>
                <a:spcPct val="115000"/>
              </a:lnSpc>
              <a:spcBef>
                <a:spcPts val="0"/>
              </a:spcBef>
              <a:spcAft>
                <a:spcPts val="0"/>
              </a:spcAft>
              <a:buSzPct val="25000"/>
              <a:buNone/>
            </a:pPr>
            <a:r>
              <a:rPr lang="en" sz="1000" b="0" i="0" u="none" strike="noStrike" cap="none">
                <a:solidFill>
                  <a:schemeClr val="dk1"/>
                </a:solidFill>
                <a:latin typeface="Roboto"/>
                <a:ea typeface="Roboto"/>
                <a:cs typeface="Roboto"/>
                <a:sym typeface="Roboto"/>
              </a:rPr>
              <a:t>North America: 55%</a:t>
            </a:r>
          </a:p>
          <a:p>
            <a:pPr marL="457200" marR="0" lvl="0" indent="-292100" algn="l" rtl="0">
              <a:lnSpc>
                <a:spcPct val="115000"/>
              </a:lnSpc>
              <a:spcBef>
                <a:spcPts val="0"/>
              </a:spcBef>
              <a:spcAft>
                <a:spcPts val="0"/>
              </a:spcAft>
              <a:buSzPct val="25000"/>
              <a:buNone/>
            </a:pPr>
            <a:r>
              <a:rPr lang="en" sz="1000" b="0" i="0" u="none" strike="noStrike" cap="none">
                <a:solidFill>
                  <a:schemeClr val="dk1"/>
                </a:solidFill>
                <a:latin typeface="Roboto"/>
                <a:ea typeface="Roboto"/>
                <a:cs typeface="Roboto"/>
                <a:sym typeface="Roboto"/>
              </a:rPr>
              <a:t>Western Europe: 52%</a:t>
            </a:r>
          </a:p>
          <a:p>
            <a:pPr marL="0" marR="0" lvl="0" indent="0" algn="l" rtl="0">
              <a:lnSpc>
                <a:spcPct val="115000"/>
              </a:lnSpc>
              <a:spcBef>
                <a:spcPts val="0"/>
              </a:spcBef>
              <a:spcAft>
                <a:spcPts val="0"/>
              </a:spcAft>
              <a:buClr>
                <a:schemeClr val="dk1"/>
              </a:buClr>
              <a:buSzPct val="25000"/>
              <a:buFont typeface="Roboto"/>
              <a:buNone/>
            </a:pPr>
            <a:r>
              <a:rPr lang="en" sz="1000" b="0" i="0" u="none" strike="noStrike" cap="none">
                <a:solidFill>
                  <a:schemeClr val="dk1"/>
                </a:solidFill>
                <a:latin typeface="Roboto"/>
                <a:ea typeface="Roboto"/>
                <a:cs typeface="Roboto"/>
                <a:sym typeface="Roboto"/>
              </a:rPr>
              <a:t>Source: </a:t>
            </a:r>
            <a:r>
              <a:rPr lang="en" sz="1000" b="0" i="0" u="sng" strike="noStrike" cap="none">
                <a:solidFill>
                  <a:schemeClr val="hlink"/>
                </a:solidFill>
                <a:latin typeface="Roboto"/>
                <a:ea typeface="Roboto"/>
                <a:cs typeface="Roboto"/>
                <a:sym typeface="Roboto"/>
                <a:hlinkClick r:id="rId5"/>
              </a:rPr>
              <a:t>Cisco VNI Mobile 2016</a:t>
            </a:r>
          </a:p>
          <a:p>
            <a:pPr marL="0" marR="0" lvl="0" indent="0" algn="l" rtl="0">
              <a:spcBef>
                <a:spcPts val="0"/>
              </a:spcBef>
              <a:buClr>
                <a:schemeClr val="dk1"/>
              </a:buClr>
              <a:buSzPct val="25000"/>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0120331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Shape 390"/>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391" name="Shape 391"/>
          <p:cNvSpPr txBox="1">
            <a:spLocks noGrp="1"/>
          </p:cNvSpPr>
          <p:nvPr>
            <p:ph type="body" idx="1"/>
          </p:nvPr>
        </p:nvSpPr>
        <p:spPr>
          <a:xfrm>
            <a:off x="685800" y="4343400"/>
            <a:ext cx="5486400" cy="4114800"/>
          </a:xfrm>
          <a:prstGeom prst="rect">
            <a:avLst/>
          </a:prstGeom>
          <a:noFill/>
          <a:ln>
            <a:noFill/>
          </a:ln>
        </p:spPr>
        <p:txBody>
          <a:bodyPr lIns="91425" tIns="91425" rIns="91425" bIns="91425" anchor="t" anchorCtr="0">
            <a:noAutofit/>
          </a:bodyPr>
          <a:lstStyle/>
          <a:p>
            <a:pPr marL="0" marR="0" lvl="0" indent="0" algn="l" rtl="0">
              <a:lnSpc>
                <a:spcPct val="115000"/>
              </a:lnSpc>
              <a:spcBef>
                <a:spcPts val="0"/>
              </a:spcBef>
              <a:spcAft>
                <a:spcPts val="0"/>
              </a:spcAft>
              <a:buClr>
                <a:schemeClr val="dk1"/>
              </a:buClr>
              <a:buSzPct val="25000"/>
              <a:buFont typeface="Roboto"/>
              <a:buNone/>
            </a:pPr>
            <a:r>
              <a:rPr lang="en" sz="1000" b="1" i="0" u="none" strike="noStrike" cap="none">
                <a:solidFill>
                  <a:schemeClr val="dk1"/>
                </a:solidFill>
                <a:latin typeface="Roboto"/>
                <a:ea typeface="Roboto"/>
                <a:cs typeface="Roboto"/>
                <a:sym typeface="Roboto"/>
              </a:rPr>
              <a:t>The pace of change:</a:t>
            </a:r>
          </a:p>
          <a:p>
            <a:pPr marL="457200" marR="0" lvl="0" indent="-292100" algn="l" rtl="0">
              <a:lnSpc>
                <a:spcPct val="115000"/>
              </a:lnSpc>
              <a:spcBef>
                <a:spcPts val="0"/>
              </a:spcBef>
              <a:spcAft>
                <a:spcPts val="0"/>
              </a:spcAft>
              <a:buClr>
                <a:schemeClr val="dk1"/>
              </a:buClr>
              <a:buSzPct val="100000"/>
              <a:buFont typeface="Roboto"/>
              <a:buChar char="●"/>
            </a:pPr>
            <a:r>
              <a:rPr lang="en" sz="1000" b="0" i="0" u="none" strike="noStrike" cap="none">
                <a:solidFill>
                  <a:schemeClr val="dk1"/>
                </a:solidFill>
                <a:latin typeface="Roboto"/>
                <a:ea typeface="Roboto"/>
                <a:cs typeface="Roboto"/>
                <a:sym typeface="Roboto"/>
              </a:rPr>
              <a:t>In 2015, for the first time ever in the UK, </a:t>
            </a:r>
            <a:r>
              <a:rPr lang="en" sz="1000" b="0" i="0" u="none" strike="noStrike" cap="none">
                <a:solidFill>
                  <a:srgbClr val="333333"/>
                </a:solidFill>
                <a:latin typeface="Roboto"/>
                <a:ea typeface="Roboto"/>
                <a:cs typeface="Roboto"/>
                <a:sym typeface="Roboto"/>
              </a:rPr>
              <a:t>the amount of time UK adults spend daily with mobile devices surpassed the amount of time spent online via desktop and laptop computers, according to eMarketer’s estimates of media consumption among UK adults (</a:t>
            </a:r>
            <a:r>
              <a:rPr lang="en" sz="1000" b="0" i="0" u="sng" strike="noStrike" cap="none">
                <a:solidFill>
                  <a:schemeClr val="hlink"/>
                </a:solidFill>
                <a:latin typeface="Roboto"/>
                <a:ea typeface="Roboto"/>
                <a:cs typeface="Roboto"/>
                <a:sym typeface="Roboto"/>
                <a:hlinkClick r:id="rId3"/>
              </a:rPr>
              <a:t>Source</a:t>
            </a:r>
            <a:r>
              <a:rPr lang="en" sz="1000" b="0" i="0" u="none" strike="noStrike" cap="none">
                <a:solidFill>
                  <a:srgbClr val="333333"/>
                </a:solidFill>
                <a:latin typeface="Roboto"/>
                <a:ea typeface="Roboto"/>
                <a:cs typeface="Roboto"/>
                <a:sym typeface="Roboto"/>
              </a:rPr>
              <a:t>)</a:t>
            </a:r>
          </a:p>
          <a:p>
            <a:pPr marL="457200" marR="0" lvl="0" indent="-292100" algn="l" rtl="0">
              <a:lnSpc>
                <a:spcPct val="115000"/>
              </a:lnSpc>
              <a:spcBef>
                <a:spcPts val="0"/>
              </a:spcBef>
              <a:spcAft>
                <a:spcPts val="0"/>
              </a:spcAft>
              <a:buClr>
                <a:srgbClr val="333333"/>
              </a:buClr>
              <a:buSzPct val="100000"/>
              <a:buFont typeface="Roboto"/>
              <a:buChar char="●"/>
            </a:pPr>
            <a:r>
              <a:rPr lang="en" sz="1000" b="0" i="0" u="none" strike="noStrike" cap="none">
                <a:solidFill>
                  <a:schemeClr val="dk1"/>
                </a:solidFill>
                <a:latin typeface="Roboto"/>
                <a:ea typeface="Roboto"/>
                <a:cs typeface="Roboto"/>
                <a:sym typeface="Roboto"/>
              </a:rPr>
              <a:t>Mobile Media Time Is Now Greater Than Desktop and Other Media (US) (</a:t>
            </a:r>
            <a:r>
              <a:rPr lang="en" sz="1000" b="0" i="0" u="sng" strike="noStrike" cap="none">
                <a:solidFill>
                  <a:schemeClr val="hlink"/>
                </a:solidFill>
                <a:latin typeface="Roboto"/>
                <a:ea typeface="Roboto"/>
                <a:cs typeface="Roboto"/>
                <a:sym typeface="Roboto"/>
                <a:hlinkClick r:id="rId4"/>
              </a:rPr>
              <a:t>Source</a:t>
            </a:r>
            <a:r>
              <a:rPr lang="en" sz="1000" b="0" i="0" u="none" strike="noStrike" cap="none">
                <a:solidFill>
                  <a:schemeClr val="dk1"/>
                </a:solidFill>
                <a:latin typeface="Roboto"/>
                <a:ea typeface="Roboto"/>
                <a:cs typeface="Roboto"/>
                <a:sym typeface="Roboto"/>
              </a:rPr>
              <a:t> - Slide 14)</a:t>
            </a:r>
          </a:p>
          <a:p>
            <a:pPr marL="0" marR="0" lvl="0" indent="0" algn="l" rtl="0">
              <a:lnSpc>
                <a:spcPct val="115000"/>
              </a:lnSpc>
              <a:spcBef>
                <a:spcPts val="0"/>
              </a:spcBef>
              <a:spcAft>
                <a:spcPts val="0"/>
              </a:spcAft>
              <a:buClr>
                <a:schemeClr val="dk1"/>
              </a:buClr>
              <a:buSzPct val="25000"/>
              <a:buFont typeface="Arial"/>
              <a:buNone/>
            </a:pPr>
            <a:endParaRPr sz="1000" b="0" i="0" u="none" strike="noStrike" cap="none">
              <a:solidFill>
                <a:schemeClr val="dk1"/>
              </a:solidFill>
              <a:latin typeface="Roboto"/>
              <a:ea typeface="Roboto"/>
              <a:cs typeface="Roboto"/>
              <a:sym typeface="Roboto"/>
            </a:endParaRPr>
          </a:p>
          <a:p>
            <a:pPr marL="0" marR="0" lvl="0" indent="0" algn="l" rtl="0">
              <a:lnSpc>
                <a:spcPct val="115000"/>
              </a:lnSpc>
              <a:spcBef>
                <a:spcPts val="0"/>
              </a:spcBef>
              <a:spcAft>
                <a:spcPts val="0"/>
              </a:spcAft>
              <a:buClr>
                <a:schemeClr val="dk1"/>
              </a:buClr>
              <a:buSzPct val="25000"/>
              <a:buFont typeface="Roboto"/>
              <a:buNone/>
            </a:pPr>
            <a:r>
              <a:rPr lang="en" sz="1000" b="0" i="0" u="none" strike="noStrike" cap="none">
                <a:solidFill>
                  <a:schemeClr val="dk1"/>
                </a:solidFill>
                <a:latin typeface="Roboto"/>
                <a:ea typeface="Roboto"/>
                <a:cs typeface="Roboto"/>
                <a:sym typeface="Roboto"/>
              </a:rPr>
              <a:t>Mobile Data Traffic Growth in 2015</a:t>
            </a:r>
          </a:p>
          <a:p>
            <a:pPr marL="457200" marR="0" lvl="0" indent="-292100" algn="l" rtl="0">
              <a:lnSpc>
                <a:spcPct val="115000"/>
              </a:lnSpc>
              <a:spcBef>
                <a:spcPts val="0"/>
              </a:spcBef>
              <a:spcAft>
                <a:spcPts val="0"/>
              </a:spcAft>
              <a:buSzPct val="25000"/>
              <a:buNone/>
            </a:pPr>
            <a:r>
              <a:rPr lang="en" sz="1000" b="0" i="0" u="none" strike="noStrike" cap="none">
                <a:solidFill>
                  <a:schemeClr val="dk1"/>
                </a:solidFill>
                <a:latin typeface="Roboto"/>
                <a:ea typeface="Roboto"/>
                <a:cs typeface="Roboto"/>
                <a:sym typeface="Roboto"/>
              </a:rPr>
              <a:t>Middle East &amp; Africa: 117%</a:t>
            </a:r>
          </a:p>
          <a:p>
            <a:pPr marL="457200" marR="0" lvl="0" indent="-292100" algn="l" rtl="0">
              <a:lnSpc>
                <a:spcPct val="115000"/>
              </a:lnSpc>
              <a:spcBef>
                <a:spcPts val="0"/>
              </a:spcBef>
              <a:spcAft>
                <a:spcPts val="0"/>
              </a:spcAft>
              <a:buSzPct val="25000"/>
              <a:buNone/>
            </a:pPr>
            <a:r>
              <a:rPr lang="en" sz="1000" b="0" i="0" u="none" strike="noStrike" cap="none">
                <a:solidFill>
                  <a:schemeClr val="dk1"/>
                </a:solidFill>
                <a:latin typeface="Roboto"/>
                <a:ea typeface="Roboto"/>
                <a:cs typeface="Roboto"/>
                <a:sym typeface="Roboto"/>
              </a:rPr>
              <a:t>Asia Pacific: 83%</a:t>
            </a:r>
          </a:p>
          <a:p>
            <a:pPr marL="457200" marR="0" lvl="0" indent="-292100" algn="l" rtl="0">
              <a:lnSpc>
                <a:spcPct val="115000"/>
              </a:lnSpc>
              <a:spcBef>
                <a:spcPts val="0"/>
              </a:spcBef>
              <a:spcAft>
                <a:spcPts val="0"/>
              </a:spcAft>
              <a:buSzPct val="25000"/>
              <a:buNone/>
            </a:pPr>
            <a:r>
              <a:rPr lang="en" sz="1000" b="0" i="0" u="none" strike="noStrike" cap="none">
                <a:solidFill>
                  <a:schemeClr val="dk1"/>
                </a:solidFill>
                <a:latin typeface="Roboto"/>
                <a:ea typeface="Roboto"/>
                <a:cs typeface="Roboto"/>
                <a:sym typeface="Roboto"/>
              </a:rPr>
              <a:t>Latin America: 73%</a:t>
            </a:r>
          </a:p>
          <a:p>
            <a:pPr marL="457200" marR="0" lvl="0" indent="-292100" algn="l" rtl="0">
              <a:lnSpc>
                <a:spcPct val="115000"/>
              </a:lnSpc>
              <a:spcBef>
                <a:spcPts val="0"/>
              </a:spcBef>
              <a:spcAft>
                <a:spcPts val="0"/>
              </a:spcAft>
              <a:buSzPct val="25000"/>
              <a:buNone/>
            </a:pPr>
            <a:r>
              <a:rPr lang="en" sz="1000" b="0" i="0" u="none" strike="noStrike" cap="none">
                <a:solidFill>
                  <a:schemeClr val="dk1"/>
                </a:solidFill>
                <a:latin typeface="Roboto"/>
                <a:ea typeface="Roboto"/>
                <a:cs typeface="Roboto"/>
                <a:sym typeface="Roboto"/>
              </a:rPr>
              <a:t>Central &amp; Eastern Europe: 71%</a:t>
            </a:r>
          </a:p>
          <a:p>
            <a:pPr marL="457200" marR="0" lvl="0" indent="-292100" algn="l" rtl="0">
              <a:lnSpc>
                <a:spcPct val="115000"/>
              </a:lnSpc>
              <a:spcBef>
                <a:spcPts val="0"/>
              </a:spcBef>
              <a:spcAft>
                <a:spcPts val="0"/>
              </a:spcAft>
              <a:buSzPct val="25000"/>
              <a:buNone/>
            </a:pPr>
            <a:r>
              <a:rPr lang="en" sz="1000" b="0" i="0" u="none" strike="noStrike" cap="none">
                <a:solidFill>
                  <a:schemeClr val="dk1"/>
                </a:solidFill>
                <a:latin typeface="Roboto"/>
                <a:ea typeface="Roboto"/>
                <a:cs typeface="Roboto"/>
                <a:sym typeface="Roboto"/>
              </a:rPr>
              <a:t>North America: 55%</a:t>
            </a:r>
          </a:p>
          <a:p>
            <a:pPr marL="457200" marR="0" lvl="0" indent="-292100" algn="l" rtl="0">
              <a:lnSpc>
                <a:spcPct val="115000"/>
              </a:lnSpc>
              <a:spcBef>
                <a:spcPts val="0"/>
              </a:spcBef>
              <a:spcAft>
                <a:spcPts val="0"/>
              </a:spcAft>
              <a:buSzPct val="25000"/>
              <a:buNone/>
            </a:pPr>
            <a:r>
              <a:rPr lang="en" sz="1000" b="0" i="0" u="none" strike="noStrike" cap="none">
                <a:solidFill>
                  <a:schemeClr val="dk1"/>
                </a:solidFill>
                <a:latin typeface="Roboto"/>
                <a:ea typeface="Roboto"/>
                <a:cs typeface="Roboto"/>
                <a:sym typeface="Roboto"/>
              </a:rPr>
              <a:t>Western Europe: 52%</a:t>
            </a:r>
          </a:p>
          <a:p>
            <a:pPr marL="0" marR="0" lvl="0" indent="0" algn="l" rtl="0">
              <a:lnSpc>
                <a:spcPct val="115000"/>
              </a:lnSpc>
              <a:spcBef>
                <a:spcPts val="0"/>
              </a:spcBef>
              <a:spcAft>
                <a:spcPts val="0"/>
              </a:spcAft>
              <a:buClr>
                <a:schemeClr val="dk1"/>
              </a:buClr>
              <a:buSzPct val="25000"/>
              <a:buFont typeface="Roboto"/>
              <a:buNone/>
            </a:pPr>
            <a:r>
              <a:rPr lang="en" sz="1000" b="0" i="0" u="none" strike="noStrike" cap="none">
                <a:solidFill>
                  <a:schemeClr val="dk1"/>
                </a:solidFill>
                <a:latin typeface="Roboto"/>
                <a:ea typeface="Roboto"/>
                <a:cs typeface="Roboto"/>
                <a:sym typeface="Roboto"/>
              </a:rPr>
              <a:t>Source: </a:t>
            </a:r>
            <a:r>
              <a:rPr lang="en" sz="1000" b="0" i="0" u="sng" strike="noStrike" cap="none">
                <a:solidFill>
                  <a:schemeClr val="hlink"/>
                </a:solidFill>
                <a:latin typeface="Roboto"/>
                <a:ea typeface="Roboto"/>
                <a:cs typeface="Roboto"/>
                <a:sym typeface="Roboto"/>
                <a:hlinkClick r:id="rId5"/>
              </a:rPr>
              <a:t>Cisco VNI Mobile 2016</a:t>
            </a:r>
          </a:p>
          <a:p>
            <a:pPr marL="0" marR="0" lvl="0" indent="0" algn="l" rtl="0">
              <a:lnSpc>
                <a:spcPct val="115000"/>
              </a:lnSpc>
              <a:spcBef>
                <a:spcPts val="0"/>
              </a:spcBef>
              <a:spcAft>
                <a:spcPts val="0"/>
              </a:spcAft>
              <a:buClr>
                <a:schemeClr val="dk1"/>
              </a:buClr>
              <a:buSzPct val="25000"/>
              <a:buFont typeface="Roboto"/>
              <a:buNone/>
            </a:pPr>
            <a:endParaRPr/>
          </a:p>
          <a:p>
            <a:pPr marL="0" marR="0" lvl="0" indent="0" algn="l" rtl="0">
              <a:lnSpc>
                <a:spcPct val="115000"/>
              </a:lnSpc>
              <a:spcBef>
                <a:spcPts val="0"/>
              </a:spcBef>
              <a:spcAft>
                <a:spcPts val="0"/>
              </a:spcAft>
              <a:buClr>
                <a:schemeClr val="dk1"/>
              </a:buClr>
              <a:buSzPct val="25000"/>
              <a:buFont typeface="Roboto"/>
              <a:buNone/>
            </a:pPr>
            <a:endParaRPr/>
          </a:p>
          <a:p>
            <a:pPr marL="0" marR="0" lvl="0" indent="0" algn="l" rtl="0">
              <a:lnSpc>
                <a:spcPct val="115000"/>
              </a:lnSpc>
              <a:spcBef>
                <a:spcPts val="0"/>
              </a:spcBef>
              <a:spcAft>
                <a:spcPts val="0"/>
              </a:spcAft>
              <a:buClr>
                <a:schemeClr val="dk1"/>
              </a:buClr>
              <a:buSzPct val="25000"/>
              <a:buFont typeface="Roboto"/>
              <a:buNone/>
            </a:pPr>
            <a:endParaRPr/>
          </a:p>
          <a:p>
            <a:pPr marL="0" marR="0" lvl="0" indent="0" algn="l" rtl="0">
              <a:lnSpc>
                <a:spcPct val="115000"/>
              </a:lnSpc>
              <a:spcBef>
                <a:spcPts val="0"/>
              </a:spcBef>
              <a:spcAft>
                <a:spcPts val="0"/>
              </a:spcAft>
              <a:buClr>
                <a:schemeClr val="dk1"/>
              </a:buClr>
              <a:buSzPct val="25000"/>
              <a:buFont typeface="Roboto"/>
              <a:buNone/>
            </a:pPr>
            <a:r>
              <a:rPr lang="en"/>
              <a:t>Смартфон - пост ПК эра </a:t>
            </a:r>
          </a:p>
          <a:p>
            <a:pPr marL="0" marR="0" lvl="0" indent="0" algn="l" rtl="0">
              <a:spcBef>
                <a:spcPts val="0"/>
              </a:spcBef>
              <a:buClr>
                <a:schemeClr val="dk1"/>
              </a:buClr>
              <a:buSzPct val="25000"/>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9789095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Shape 40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05" name="Shape 405"/>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lnSpc>
                <a:spcPct val="115000"/>
              </a:lnSpc>
              <a:spcBef>
                <a:spcPts val="0"/>
              </a:spcBef>
              <a:spcAft>
                <a:spcPts val="0"/>
              </a:spcAft>
              <a:buClr>
                <a:schemeClr val="dk1"/>
              </a:buClr>
              <a:buSzPct val="25000"/>
              <a:buFont typeface="Roboto"/>
              <a:buNone/>
            </a:pPr>
            <a:r>
              <a:rPr lang="en" sz="1000" b="1" i="0" u="none" strike="noStrike" cap="none">
                <a:solidFill>
                  <a:schemeClr val="dk1"/>
                </a:solidFill>
                <a:latin typeface="Roboto"/>
                <a:ea typeface="Roboto"/>
                <a:cs typeface="Roboto"/>
                <a:sym typeface="Roboto"/>
              </a:rPr>
              <a:t>The pace of change:</a:t>
            </a:r>
          </a:p>
          <a:p>
            <a:pPr marL="457200" marR="0" lvl="0" indent="-292100" algn="l" rtl="0">
              <a:lnSpc>
                <a:spcPct val="115000"/>
              </a:lnSpc>
              <a:spcBef>
                <a:spcPts val="0"/>
              </a:spcBef>
              <a:spcAft>
                <a:spcPts val="0"/>
              </a:spcAft>
              <a:buClr>
                <a:schemeClr val="dk1"/>
              </a:buClr>
              <a:buSzPct val="100000"/>
              <a:buFont typeface="Roboto"/>
              <a:buChar char="●"/>
            </a:pPr>
            <a:r>
              <a:rPr lang="en" sz="1000" b="0" i="0" u="none" strike="noStrike" cap="none">
                <a:solidFill>
                  <a:schemeClr val="dk1"/>
                </a:solidFill>
                <a:latin typeface="Roboto"/>
                <a:ea typeface="Roboto"/>
                <a:cs typeface="Roboto"/>
                <a:sym typeface="Roboto"/>
              </a:rPr>
              <a:t>In 2015, for the first time ever in the UK, </a:t>
            </a:r>
            <a:r>
              <a:rPr lang="en" sz="1000" b="0" i="0" u="none" strike="noStrike" cap="none">
                <a:solidFill>
                  <a:srgbClr val="333333"/>
                </a:solidFill>
                <a:latin typeface="Roboto"/>
                <a:ea typeface="Roboto"/>
                <a:cs typeface="Roboto"/>
                <a:sym typeface="Roboto"/>
              </a:rPr>
              <a:t>the amount of time UK adults spend daily with mobile devices surpassed the amount of time spent online via desktop and laptop computers, according to eMarketer’s estimates of media consumption among UK adults (</a:t>
            </a:r>
            <a:r>
              <a:rPr lang="en" sz="1000" b="0" i="0" u="sng" strike="noStrike" cap="none">
                <a:solidFill>
                  <a:schemeClr val="hlink"/>
                </a:solidFill>
                <a:latin typeface="Roboto"/>
                <a:ea typeface="Roboto"/>
                <a:cs typeface="Roboto"/>
                <a:sym typeface="Roboto"/>
                <a:hlinkClick r:id="rId3"/>
              </a:rPr>
              <a:t>Source</a:t>
            </a:r>
            <a:r>
              <a:rPr lang="en" sz="1000" b="0" i="0" u="none" strike="noStrike" cap="none">
                <a:solidFill>
                  <a:srgbClr val="333333"/>
                </a:solidFill>
                <a:latin typeface="Roboto"/>
                <a:ea typeface="Roboto"/>
                <a:cs typeface="Roboto"/>
                <a:sym typeface="Roboto"/>
              </a:rPr>
              <a:t>)</a:t>
            </a:r>
          </a:p>
          <a:p>
            <a:pPr marL="457200" marR="0" lvl="0" indent="-292100" algn="l" rtl="0">
              <a:lnSpc>
                <a:spcPct val="115000"/>
              </a:lnSpc>
              <a:spcBef>
                <a:spcPts val="0"/>
              </a:spcBef>
              <a:spcAft>
                <a:spcPts val="0"/>
              </a:spcAft>
              <a:buClr>
                <a:srgbClr val="333333"/>
              </a:buClr>
              <a:buSzPct val="100000"/>
              <a:buFont typeface="Roboto"/>
              <a:buChar char="●"/>
            </a:pPr>
            <a:r>
              <a:rPr lang="en" sz="1000" b="0" i="0" u="none" strike="noStrike" cap="none">
                <a:solidFill>
                  <a:srgbClr val="333333"/>
                </a:solidFill>
                <a:highlight>
                  <a:srgbClr val="FFFFFF"/>
                </a:highlight>
                <a:latin typeface="Arial"/>
                <a:ea typeface="Arial"/>
                <a:cs typeface="Arial"/>
                <a:sym typeface="Arial"/>
              </a:rPr>
              <a:t>Only 50% of UK adults say TV is primary screen (</a:t>
            </a:r>
            <a:r>
              <a:rPr lang="en" sz="1000" b="0" i="0" u="sng" strike="noStrike" cap="none">
                <a:solidFill>
                  <a:schemeClr val="hlink"/>
                </a:solidFill>
                <a:highlight>
                  <a:srgbClr val="FFFFFF"/>
                </a:highlight>
                <a:latin typeface="Arial"/>
                <a:ea typeface="Arial"/>
                <a:cs typeface="Arial"/>
                <a:sym typeface="Arial"/>
                <a:hlinkClick r:id="rId4"/>
              </a:rPr>
              <a:t>Source</a:t>
            </a:r>
            <a:r>
              <a:rPr lang="en" sz="1000" b="0" i="0" u="none" strike="noStrike" cap="none">
                <a:solidFill>
                  <a:srgbClr val="333333"/>
                </a:solidFill>
                <a:highlight>
                  <a:srgbClr val="FFFFFF"/>
                </a:highlight>
                <a:latin typeface="Arial"/>
                <a:ea typeface="Arial"/>
                <a:cs typeface="Arial"/>
                <a:sym typeface="Arial"/>
              </a:rPr>
              <a:t>)</a:t>
            </a:r>
          </a:p>
          <a:p>
            <a:pPr marL="457200" marR="0" lvl="0" indent="-292100" algn="l" rtl="0">
              <a:lnSpc>
                <a:spcPct val="115000"/>
              </a:lnSpc>
              <a:spcBef>
                <a:spcPts val="0"/>
              </a:spcBef>
              <a:spcAft>
                <a:spcPts val="0"/>
              </a:spcAft>
              <a:buClr>
                <a:srgbClr val="333333"/>
              </a:buClr>
              <a:buSzPct val="100000"/>
              <a:buFont typeface="Roboto"/>
              <a:buChar char="●"/>
            </a:pPr>
            <a:r>
              <a:rPr lang="en" sz="1000" b="0" i="0" u="none" strike="noStrike" cap="none">
                <a:solidFill>
                  <a:schemeClr val="dk1"/>
                </a:solidFill>
                <a:latin typeface="Roboto"/>
                <a:ea typeface="Roboto"/>
                <a:cs typeface="Roboto"/>
                <a:sym typeface="Roboto"/>
              </a:rPr>
              <a:t>Mobile Media Time Is Now Greater Than Desktop and Other Media (US) (</a:t>
            </a:r>
            <a:r>
              <a:rPr lang="en" sz="1000" b="0" i="0" u="sng" strike="noStrike" cap="none">
                <a:solidFill>
                  <a:schemeClr val="hlink"/>
                </a:solidFill>
                <a:latin typeface="Roboto"/>
                <a:ea typeface="Roboto"/>
                <a:cs typeface="Roboto"/>
                <a:sym typeface="Roboto"/>
                <a:hlinkClick r:id="rId5"/>
              </a:rPr>
              <a:t>Source</a:t>
            </a:r>
            <a:r>
              <a:rPr lang="en" sz="1000" b="0" i="0" u="none" strike="noStrike" cap="none">
                <a:solidFill>
                  <a:schemeClr val="dk1"/>
                </a:solidFill>
                <a:latin typeface="Roboto"/>
                <a:ea typeface="Roboto"/>
                <a:cs typeface="Roboto"/>
                <a:sym typeface="Roboto"/>
              </a:rPr>
              <a:t> - Slide 14)</a:t>
            </a:r>
          </a:p>
          <a:p>
            <a:pPr marL="0" marR="0" lvl="0" indent="0" algn="l" rtl="0">
              <a:lnSpc>
                <a:spcPct val="115000"/>
              </a:lnSpc>
              <a:spcBef>
                <a:spcPts val="0"/>
              </a:spcBef>
              <a:spcAft>
                <a:spcPts val="0"/>
              </a:spcAft>
              <a:buClr>
                <a:schemeClr val="dk1"/>
              </a:buClr>
              <a:buSzPct val="25000"/>
              <a:buFont typeface="Arial"/>
              <a:buNone/>
            </a:pPr>
            <a:endParaRPr sz="1000" b="0" i="0" u="none" strike="noStrike" cap="none">
              <a:solidFill>
                <a:schemeClr val="dk1"/>
              </a:solidFill>
              <a:latin typeface="Roboto"/>
              <a:ea typeface="Roboto"/>
              <a:cs typeface="Roboto"/>
              <a:sym typeface="Roboto"/>
            </a:endParaRPr>
          </a:p>
          <a:p>
            <a:pPr marL="0" marR="0" lvl="0" indent="0" algn="l" rtl="0">
              <a:lnSpc>
                <a:spcPct val="115000"/>
              </a:lnSpc>
              <a:spcBef>
                <a:spcPts val="0"/>
              </a:spcBef>
              <a:spcAft>
                <a:spcPts val="0"/>
              </a:spcAft>
              <a:buClr>
                <a:schemeClr val="dk1"/>
              </a:buClr>
              <a:buSzPct val="25000"/>
              <a:buFont typeface="Roboto"/>
              <a:buNone/>
            </a:pPr>
            <a:r>
              <a:rPr lang="en" sz="1000" b="1" i="0" u="none" strike="noStrike" cap="none">
                <a:solidFill>
                  <a:schemeClr val="dk1"/>
                </a:solidFill>
                <a:latin typeface="Roboto"/>
                <a:ea typeface="Roboto"/>
                <a:cs typeface="Roboto"/>
                <a:sym typeface="Roboto"/>
              </a:rPr>
              <a:t>Millennials:</a:t>
            </a:r>
          </a:p>
          <a:p>
            <a:pPr marL="457200" marR="0" lvl="0" indent="-292100" algn="l" rtl="0">
              <a:lnSpc>
                <a:spcPct val="115000"/>
              </a:lnSpc>
              <a:spcBef>
                <a:spcPts val="0"/>
              </a:spcBef>
              <a:spcAft>
                <a:spcPts val="0"/>
              </a:spcAft>
              <a:buSzPct val="25000"/>
              <a:buNone/>
            </a:pPr>
            <a:r>
              <a:rPr lang="en" sz="1000" b="0" i="0" u="none" strike="noStrike" cap="none">
                <a:solidFill>
                  <a:srgbClr val="333333"/>
                </a:solidFill>
                <a:latin typeface="Roboto"/>
                <a:ea typeface="Roboto"/>
                <a:cs typeface="Roboto"/>
                <a:sym typeface="Roboto"/>
              </a:rPr>
              <a:t>TV is now the second screen for teens: For younger users especially, YouTube is already equivalent to TV. According to a recent study from Miner &amp; Co., TV is no longer the first choice for kids’ entertainment with 57 percent of parents reporting that their child prefers mobile devices to TV when it comes to video viewing. (</a:t>
            </a:r>
            <a:r>
              <a:rPr lang="en" sz="1000" b="0" i="0" u="sng" strike="noStrike" cap="none">
                <a:solidFill>
                  <a:schemeClr val="hlink"/>
                </a:solidFill>
                <a:latin typeface="Roboto"/>
                <a:ea typeface="Roboto"/>
                <a:cs typeface="Roboto"/>
                <a:sym typeface="Roboto"/>
                <a:hlinkClick r:id="rId6"/>
              </a:rPr>
              <a:t>Source</a:t>
            </a:r>
            <a:r>
              <a:rPr lang="en" sz="1000" b="0" i="0" u="none" strike="noStrike" cap="none">
                <a:solidFill>
                  <a:srgbClr val="333333"/>
                </a:solidFill>
                <a:latin typeface="Roboto"/>
                <a:ea typeface="Roboto"/>
                <a:cs typeface="Roboto"/>
                <a:sym typeface="Roboto"/>
              </a:rPr>
              <a:t>)</a:t>
            </a:r>
          </a:p>
          <a:p>
            <a:pPr marL="0" marR="0" lvl="0" indent="0" algn="l" rtl="0">
              <a:lnSpc>
                <a:spcPct val="115000"/>
              </a:lnSpc>
              <a:spcBef>
                <a:spcPts val="0"/>
              </a:spcBef>
              <a:spcAft>
                <a:spcPts val="0"/>
              </a:spcAft>
              <a:buClr>
                <a:schemeClr val="dk1"/>
              </a:buClr>
              <a:buSzPct val="25000"/>
              <a:buFont typeface="Arial"/>
              <a:buNone/>
            </a:pPr>
            <a:endParaRPr sz="1000" b="0" i="0" u="none" strike="noStrike" cap="none">
              <a:solidFill>
                <a:schemeClr val="dk1"/>
              </a:solidFill>
              <a:latin typeface="Roboto"/>
              <a:ea typeface="Roboto"/>
              <a:cs typeface="Roboto"/>
              <a:sym typeface="Roboto"/>
            </a:endParaRPr>
          </a:p>
          <a:p>
            <a:pPr marL="0" marR="0" lvl="0" indent="0" algn="l" rtl="0">
              <a:lnSpc>
                <a:spcPct val="115000"/>
              </a:lnSpc>
              <a:spcBef>
                <a:spcPts val="0"/>
              </a:spcBef>
              <a:spcAft>
                <a:spcPts val="0"/>
              </a:spcAft>
              <a:buClr>
                <a:schemeClr val="dk1"/>
              </a:buClr>
              <a:buSzPct val="25000"/>
              <a:buFont typeface="Roboto"/>
              <a:buNone/>
            </a:pPr>
            <a:r>
              <a:rPr lang="en" sz="1000" b="0" i="0" u="none" strike="noStrike" cap="none">
                <a:solidFill>
                  <a:schemeClr val="dk1"/>
                </a:solidFill>
                <a:latin typeface="Roboto"/>
                <a:ea typeface="Roboto"/>
                <a:cs typeface="Roboto"/>
                <a:sym typeface="Roboto"/>
              </a:rPr>
              <a:t>Mobile Data Traffic Growth in 2015</a:t>
            </a:r>
          </a:p>
          <a:p>
            <a:pPr marL="457200" marR="0" lvl="0" indent="-292100" algn="l" rtl="0">
              <a:lnSpc>
                <a:spcPct val="115000"/>
              </a:lnSpc>
              <a:spcBef>
                <a:spcPts val="0"/>
              </a:spcBef>
              <a:spcAft>
                <a:spcPts val="0"/>
              </a:spcAft>
              <a:buSzPct val="25000"/>
              <a:buNone/>
            </a:pPr>
            <a:r>
              <a:rPr lang="en" sz="1000" b="0" i="0" u="none" strike="noStrike" cap="none">
                <a:solidFill>
                  <a:schemeClr val="dk1"/>
                </a:solidFill>
                <a:latin typeface="Roboto"/>
                <a:ea typeface="Roboto"/>
                <a:cs typeface="Roboto"/>
                <a:sym typeface="Roboto"/>
              </a:rPr>
              <a:t>Middle East &amp; Africa: 117%</a:t>
            </a:r>
          </a:p>
          <a:p>
            <a:pPr marL="457200" marR="0" lvl="0" indent="-292100" algn="l" rtl="0">
              <a:lnSpc>
                <a:spcPct val="115000"/>
              </a:lnSpc>
              <a:spcBef>
                <a:spcPts val="0"/>
              </a:spcBef>
              <a:spcAft>
                <a:spcPts val="0"/>
              </a:spcAft>
              <a:buSzPct val="25000"/>
              <a:buNone/>
            </a:pPr>
            <a:r>
              <a:rPr lang="en" sz="1000" b="0" i="0" u="none" strike="noStrike" cap="none">
                <a:solidFill>
                  <a:schemeClr val="dk1"/>
                </a:solidFill>
                <a:latin typeface="Roboto"/>
                <a:ea typeface="Roboto"/>
                <a:cs typeface="Roboto"/>
                <a:sym typeface="Roboto"/>
              </a:rPr>
              <a:t>Asia Pacific: 83%</a:t>
            </a:r>
          </a:p>
          <a:p>
            <a:pPr marL="457200" marR="0" lvl="0" indent="-292100" algn="l" rtl="0">
              <a:lnSpc>
                <a:spcPct val="115000"/>
              </a:lnSpc>
              <a:spcBef>
                <a:spcPts val="0"/>
              </a:spcBef>
              <a:spcAft>
                <a:spcPts val="0"/>
              </a:spcAft>
              <a:buSzPct val="25000"/>
              <a:buNone/>
            </a:pPr>
            <a:r>
              <a:rPr lang="en" sz="1000" b="0" i="0" u="none" strike="noStrike" cap="none">
                <a:solidFill>
                  <a:schemeClr val="dk1"/>
                </a:solidFill>
                <a:latin typeface="Roboto"/>
                <a:ea typeface="Roboto"/>
                <a:cs typeface="Roboto"/>
                <a:sym typeface="Roboto"/>
              </a:rPr>
              <a:t>Latin America: 73%</a:t>
            </a:r>
          </a:p>
          <a:p>
            <a:pPr marL="457200" marR="0" lvl="0" indent="-292100" algn="l" rtl="0">
              <a:lnSpc>
                <a:spcPct val="115000"/>
              </a:lnSpc>
              <a:spcBef>
                <a:spcPts val="0"/>
              </a:spcBef>
              <a:spcAft>
                <a:spcPts val="0"/>
              </a:spcAft>
              <a:buSzPct val="25000"/>
              <a:buNone/>
            </a:pPr>
            <a:r>
              <a:rPr lang="en" sz="1000" b="0" i="0" u="none" strike="noStrike" cap="none">
                <a:solidFill>
                  <a:schemeClr val="dk1"/>
                </a:solidFill>
                <a:latin typeface="Roboto"/>
                <a:ea typeface="Roboto"/>
                <a:cs typeface="Roboto"/>
                <a:sym typeface="Roboto"/>
              </a:rPr>
              <a:t>Central &amp; Eastern Europe: 71%</a:t>
            </a:r>
          </a:p>
          <a:p>
            <a:pPr marL="457200" marR="0" lvl="0" indent="-292100" algn="l" rtl="0">
              <a:lnSpc>
                <a:spcPct val="115000"/>
              </a:lnSpc>
              <a:spcBef>
                <a:spcPts val="0"/>
              </a:spcBef>
              <a:spcAft>
                <a:spcPts val="0"/>
              </a:spcAft>
              <a:buSzPct val="25000"/>
              <a:buNone/>
            </a:pPr>
            <a:r>
              <a:rPr lang="en" sz="1000" b="0" i="0" u="none" strike="noStrike" cap="none">
                <a:solidFill>
                  <a:schemeClr val="dk1"/>
                </a:solidFill>
                <a:latin typeface="Roboto"/>
                <a:ea typeface="Roboto"/>
                <a:cs typeface="Roboto"/>
                <a:sym typeface="Roboto"/>
              </a:rPr>
              <a:t>North America: 55%</a:t>
            </a:r>
          </a:p>
          <a:p>
            <a:pPr marL="457200" marR="0" lvl="0" indent="-292100" algn="l" rtl="0">
              <a:lnSpc>
                <a:spcPct val="115000"/>
              </a:lnSpc>
              <a:spcBef>
                <a:spcPts val="0"/>
              </a:spcBef>
              <a:spcAft>
                <a:spcPts val="0"/>
              </a:spcAft>
              <a:buSzPct val="25000"/>
              <a:buNone/>
            </a:pPr>
            <a:r>
              <a:rPr lang="en" sz="1000" b="0" i="0" u="none" strike="noStrike" cap="none">
                <a:solidFill>
                  <a:schemeClr val="dk1"/>
                </a:solidFill>
                <a:latin typeface="Roboto"/>
                <a:ea typeface="Roboto"/>
                <a:cs typeface="Roboto"/>
                <a:sym typeface="Roboto"/>
              </a:rPr>
              <a:t>Western Europe: 52%</a:t>
            </a:r>
          </a:p>
          <a:p>
            <a:pPr marL="0" marR="0" lvl="0" indent="0" algn="l" rtl="0">
              <a:lnSpc>
                <a:spcPct val="115000"/>
              </a:lnSpc>
              <a:spcBef>
                <a:spcPts val="0"/>
              </a:spcBef>
              <a:spcAft>
                <a:spcPts val="0"/>
              </a:spcAft>
              <a:buClr>
                <a:schemeClr val="dk1"/>
              </a:buClr>
              <a:buSzPct val="25000"/>
              <a:buFont typeface="Arial"/>
              <a:buNone/>
            </a:pPr>
            <a:endParaRPr sz="1000" b="0" i="0" u="none" strike="noStrike" cap="none">
              <a:solidFill>
                <a:schemeClr val="dk1"/>
              </a:solidFill>
              <a:latin typeface="Roboto"/>
              <a:ea typeface="Roboto"/>
              <a:cs typeface="Roboto"/>
              <a:sym typeface="Roboto"/>
            </a:endParaRPr>
          </a:p>
          <a:p>
            <a:pPr marL="0" marR="0" lvl="0" indent="0" algn="l" rtl="0">
              <a:lnSpc>
                <a:spcPct val="115000"/>
              </a:lnSpc>
              <a:spcBef>
                <a:spcPts val="0"/>
              </a:spcBef>
              <a:spcAft>
                <a:spcPts val="0"/>
              </a:spcAft>
              <a:buClr>
                <a:schemeClr val="dk1"/>
              </a:buClr>
              <a:buSzPct val="25000"/>
              <a:buFont typeface="Roboto"/>
              <a:buNone/>
            </a:pPr>
            <a:r>
              <a:rPr lang="en" sz="1000" b="0" i="0" u="none" strike="noStrike" cap="none">
                <a:solidFill>
                  <a:schemeClr val="dk1"/>
                </a:solidFill>
                <a:latin typeface="Roboto"/>
                <a:ea typeface="Roboto"/>
                <a:cs typeface="Roboto"/>
                <a:sym typeface="Roboto"/>
              </a:rPr>
              <a:t>*Source: Millward Brown AdReaction 2015</a:t>
            </a:r>
          </a:p>
          <a:p>
            <a:pPr marL="0" marR="0" lvl="0" indent="0" algn="l" rtl="0">
              <a:lnSpc>
                <a:spcPct val="115000"/>
              </a:lnSpc>
              <a:spcBef>
                <a:spcPts val="0"/>
              </a:spcBef>
              <a:spcAft>
                <a:spcPts val="0"/>
              </a:spcAft>
              <a:buClr>
                <a:schemeClr val="dk1"/>
              </a:buClr>
              <a:buSzPct val="25000"/>
              <a:buFont typeface="Roboto"/>
              <a:buNone/>
            </a:pPr>
            <a:r>
              <a:rPr lang="en" sz="1000" b="0" i="0" u="none" strike="noStrike" cap="none">
                <a:solidFill>
                  <a:schemeClr val="dk1"/>
                </a:solidFill>
                <a:latin typeface="Roboto"/>
                <a:ea typeface="Roboto"/>
                <a:cs typeface="Roboto"/>
                <a:sym typeface="Roboto"/>
              </a:rPr>
              <a:t>+Source: AdAge</a:t>
            </a:r>
          </a:p>
          <a:p>
            <a:pPr marL="0" marR="0" lvl="0" indent="0" algn="l" rtl="0">
              <a:spcBef>
                <a:spcPts val="0"/>
              </a:spcBef>
              <a:buClr>
                <a:schemeClr val="dk1"/>
              </a:buClr>
              <a:buSzPct val="25000"/>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2003409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Shape 44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43" name="Shape 443"/>
          <p:cNvSpPr txBox="1">
            <a:spLocks noGrp="1"/>
          </p:cNvSpPr>
          <p:nvPr>
            <p:ph type="body" idx="1"/>
          </p:nvPr>
        </p:nvSpPr>
        <p:spPr>
          <a:xfrm>
            <a:off x="685800" y="4343400"/>
            <a:ext cx="5486400" cy="4114800"/>
          </a:xfrm>
          <a:prstGeom prst="rect">
            <a:avLst/>
          </a:prstGeom>
          <a:noFill/>
          <a:ln>
            <a:noFill/>
          </a:ln>
        </p:spPr>
        <p:txBody>
          <a:bodyPr lIns="91425" tIns="91425" rIns="91425" bIns="91425" anchor="t" anchorCtr="0">
            <a:noAutofit/>
          </a:bodyPr>
          <a:lstStyle/>
          <a:p>
            <a:pPr marL="0" marR="0" lvl="0" indent="0" algn="l" rtl="0">
              <a:lnSpc>
                <a:spcPct val="115000"/>
              </a:lnSpc>
              <a:spcBef>
                <a:spcPts val="0"/>
              </a:spcBef>
              <a:spcAft>
                <a:spcPts val="0"/>
              </a:spcAft>
              <a:buClr>
                <a:schemeClr val="dk1"/>
              </a:buClr>
              <a:buSzPct val="25000"/>
              <a:buFont typeface="Roboto"/>
              <a:buNone/>
            </a:pPr>
            <a:r>
              <a:rPr lang="en" sz="1000" b="1" i="0" u="none" strike="noStrike" cap="none">
                <a:solidFill>
                  <a:schemeClr val="dk1"/>
                </a:solidFill>
                <a:latin typeface="Roboto"/>
                <a:ea typeface="Roboto"/>
                <a:cs typeface="Roboto"/>
                <a:sym typeface="Roboto"/>
              </a:rPr>
              <a:t>The pace of change:</a:t>
            </a:r>
          </a:p>
          <a:p>
            <a:pPr marL="457200" marR="0" lvl="0" indent="-292100" algn="l" rtl="0">
              <a:lnSpc>
                <a:spcPct val="115000"/>
              </a:lnSpc>
              <a:spcBef>
                <a:spcPts val="0"/>
              </a:spcBef>
              <a:spcAft>
                <a:spcPts val="0"/>
              </a:spcAft>
              <a:buClr>
                <a:schemeClr val="dk1"/>
              </a:buClr>
              <a:buSzPct val="100000"/>
              <a:buFont typeface="Roboto"/>
              <a:buChar char="●"/>
            </a:pPr>
            <a:r>
              <a:rPr lang="en" sz="1000" b="0" i="0" u="none" strike="noStrike" cap="none">
                <a:solidFill>
                  <a:schemeClr val="dk1"/>
                </a:solidFill>
                <a:latin typeface="Roboto"/>
                <a:ea typeface="Roboto"/>
                <a:cs typeface="Roboto"/>
                <a:sym typeface="Roboto"/>
              </a:rPr>
              <a:t>In 2015, for the first time ever in the UK, </a:t>
            </a:r>
            <a:r>
              <a:rPr lang="en" sz="1000" b="0" i="0" u="none" strike="noStrike" cap="none">
                <a:solidFill>
                  <a:srgbClr val="333333"/>
                </a:solidFill>
                <a:latin typeface="Roboto"/>
                <a:ea typeface="Roboto"/>
                <a:cs typeface="Roboto"/>
                <a:sym typeface="Roboto"/>
              </a:rPr>
              <a:t>the amount of time UK adults spend daily with mobile devices surpassed the amount of time spent online via desktop and laptop computers, according to eMarketer’s estimates of media consumption among UK adults (</a:t>
            </a:r>
            <a:r>
              <a:rPr lang="en" sz="1000" b="0" i="0" u="sng" strike="noStrike" cap="none">
                <a:solidFill>
                  <a:schemeClr val="hlink"/>
                </a:solidFill>
                <a:latin typeface="Roboto"/>
                <a:ea typeface="Roboto"/>
                <a:cs typeface="Roboto"/>
                <a:sym typeface="Roboto"/>
                <a:hlinkClick r:id="rId3"/>
              </a:rPr>
              <a:t>Source</a:t>
            </a:r>
            <a:r>
              <a:rPr lang="en" sz="1000" b="0" i="0" u="none" strike="noStrike" cap="none">
                <a:solidFill>
                  <a:srgbClr val="333333"/>
                </a:solidFill>
                <a:latin typeface="Roboto"/>
                <a:ea typeface="Roboto"/>
                <a:cs typeface="Roboto"/>
                <a:sym typeface="Roboto"/>
              </a:rPr>
              <a:t>)</a:t>
            </a:r>
          </a:p>
          <a:p>
            <a:pPr marL="457200" marR="0" lvl="0" indent="-292100" algn="l" rtl="0">
              <a:lnSpc>
                <a:spcPct val="115000"/>
              </a:lnSpc>
              <a:spcBef>
                <a:spcPts val="0"/>
              </a:spcBef>
              <a:spcAft>
                <a:spcPts val="0"/>
              </a:spcAft>
              <a:buClr>
                <a:srgbClr val="333333"/>
              </a:buClr>
              <a:buSzPct val="100000"/>
              <a:buFont typeface="Roboto"/>
              <a:buChar char="●"/>
            </a:pPr>
            <a:r>
              <a:rPr lang="en" sz="1000" b="0" i="0" u="none" strike="noStrike" cap="none">
                <a:solidFill>
                  <a:srgbClr val="333333"/>
                </a:solidFill>
                <a:highlight>
                  <a:srgbClr val="FFFFFF"/>
                </a:highlight>
                <a:latin typeface="Arial"/>
                <a:ea typeface="Arial"/>
                <a:cs typeface="Arial"/>
                <a:sym typeface="Arial"/>
              </a:rPr>
              <a:t>Only 50% of UK adults say TV is primary screen (</a:t>
            </a:r>
            <a:r>
              <a:rPr lang="en" sz="1000" b="0" i="0" u="sng" strike="noStrike" cap="none">
                <a:solidFill>
                  <a:schemeClr val="hlink"/>
                </a:solidFill>
                <a:highlight>
                  <a:srgbClr val="FFFFFF"/>
                </a:highlight>
                <a:latin typeface="Arial"/>
                <a:ea typeface="Arial"/>
                <a:cs typeface="Arial"/>
                <a:sym typeface="Arial"/>
                <a:hlinkClick r:id="rId4"/>
              </a:rPr>
              <a:t>Source</a:t>
            </a:r>
            <a:r>
              <a:rPr lang="en" sz="1000" b="0" i="0" u="none" strike="noStrike" cap="none">
                <a:solidFill>
                  <a:srgbClr val="333333"/>
                </a:solidFill>
                <a:highlight>
                  <a:srgbClr val="FFFFFF"/>
                </a:highlight>
                <a:latin typeface="Arial"/>
                <a:ea typeface="Arial"/>
                <a:cs typeface="Arial"/>
                <a:sym typeface="Arial"/>
              </a:rPr>
              <a:t>)</a:t>
            </a:r>
          </a:p>
          <a:p>
            <a:pPr marL="457200" marR="0" lvl="0" indent="-292100" algn="l" rtl="0">
              <a:lnSpc>
                <a:spcPct val="115000"/>
              </a:lnSpc>
              <a:spcBef>
                <a:spcPts val="0"/>
              </a:spcBef>
              <a:spcAft>
                <a:spcPts val="0"/>
              </a:spcAft>
              <a:buClr>
                <a:srgbClr val="333333"/>
              </a:buClr>
              <a:buSzPct val="100000"/>
              <a:buFont typeface="Roboto"/>
              <a:buChar char="●"/>
            </a:pPr>
            <a:r>
              <a:rPr lang="en" sz="1000" b="0" i="0" u="none" strike="noStrike" cap="none">
                <a:solidFill>
                  <a:schemeClr val="dk1"/>
                </a:solidFill>
                <a:latin typeface="Roboto"/>
                <a:ea typeface="Roboto"/>
                <a:cs typeface="Roboto"/>
                <a:sym typeface="Roboto"/>
              </a:rPr>
              <a:t>Mobile Media Time Is Now Greater Than Desktop and Other Media (US) (</a:t>
            </a:r>
            <a:r>
              <a:rPr lang="en" sz="1000" b="0" i="0" u="sng" strike="noStrike" cap="none">
                <a:solidFill>
                  <a:schemeClr val="hlink"/>
                </a:solidFill>
                <a:latin typeface="Roboto"/>
                <a:ea typeface="Roboto"/>
                <a:cs typeface="Roboto"/>
                <a:sym typeface="Roboto"/>
                <a:hlinkClick r:id="rId5"/>
              </a:rPr>
              <a:t>Source</a:t>
            </a:r>
            <a:r>
              <a:rPr lang="en" sz="1000" b="0" i="0" u="none" strike="noStrike" cap="none">
                <a:solidFill>
                  <a:schemeClr val="dk1"/>
                </a:solidFill>
                <a:latin typeface="Roboto"/>
                <a:ea typeface="Roboto"/>
                <a:cs typeface="Roboto"/>
                <a:sym typeface="Roboto"/>
              </a:rPr>
              <a:t> - Slide 14)</a:t>
            </a:r>
          </a:p>
          <a:p>
            <a:pPr marL="0" marR="0" lvl="0" indent="0" algn="l" rtl="0">
              <a:lnSpc>
                <a:spcPct val="115000"/>
              </a:lnSpc>
              <a:spcBef>
                <a:spcPts val="0"/>
              </a:spcBef>
              <a:spcAft>
                <a:spcPts val="0"/>
              </a:spcAft>
              <a:buClr>
                <a:schemeClr val="dk1"/>
              </a:buClr>
              <a:buSzPct val="25000"/>
              <a:buFont typeface="Arial"/>
              <a:buNone/>
            </a:pPr>
            <a:endParaRPr sz="1000" b="0" i="0" u="none" strike="noStrike" cap="none">
              <a:solidFill>
                <a:schemeClr val="dk1"/>
              </a:solidFill>
              <a:latin typeface="Roboto"/>
              <a:ea typeface="Roboto"/>
              <a:cs typeface="Roboto"/>
              <a:sym typeface="Roboto"/>
            </a:endParaRPr>
          </a:p>
          <a:p>
            <a:pPr marL="0" marR="0" lvl="0" indent="0" algn="l" rtl="0">
              <a:lnSpc>
                <a:spcPct val="115000"/>
              </a:lnSpc>
              <a:spcBef>
                <a:spcPts val="0"/>
              </a:spcBef>
              <a:spcAft>
                <a:spcPts val="0"/>
              </a:spcAft>
              <a:buClr>
                <a:schemeClr val="dk1"/>
              </a:buClr>
              <a:buSzPct val="25000"/>
              <a:buFont typeface="Roboto"/>
              <a:buNone/>
            </a:pPr>
            <a:r>
              <a:rPr lang="en" sz="1000" b="1" i="0" u="none" strike="noStrike" cap="none">
                <a:solidFill>
                  <a:schemeClr val="dk1"/>
                </a:solidFill>
                <a:latin typeface="Roboto"/>
                <a:ea typeface="Roboto"/>
                <a:cs typeface="Roboto"/>
                <a:sym typeface="Roboto"/>
              </a:rPr>
              <a:t>Millennials:</a:t>
            </a:r>
          </a:p>
          <a:p>
            <a:pPr marL="457200" marR="0" lvl="0" indent="-292100" algn="l" rtl="0">
              <a:lnSpc>
                <a:spcPct val="115000"/>
              </a:lnSpc>
              <a:spcBef>
                <a:spcPts val="0"/>
              </a:spcBef>
              <a:spcAft>
                <a:spcPts val="0"/>
              </a:spcAft>
              <a:buSzPct val="25000"/>
              <a:buNone/>
            </a:pPr>
            <a:r>
              <a:rPr lang="en" sz="1000" b="0" i="0" u="none" strike="noStrike" cap="none">
                <a:solidFill>
                  <a:srgbClr val="333333"/>
                </a:solidFill>
                <a:latin typeface="Roboto"/>
                <a:ea typeface="Roboto"/>
                <a:cs typeface="Roboto"/>
                <a:sym typeface="Roboto"/>
              </a:rPr>
              <a:t>TV is now the second screen for teens: For younger users especially, YouTube is already equivalent to TV. According to a recent study from Miner &amp; Co., TV is no longer the first choice for kids’ entertainment with 57 percent of parents reporting that their child prefers mobile devices to TV when it comes to video viewing. (</a:t>
            </a:r>
            <a:r>
              <a:rPr lang="en" sz="1000" b="0" i="0" u="sng" strike="noStrike" cap="none">
                <a:solidFill>
                  <a:schemeClr val="hlink"/>
                </a:solidFill>
                <a:latin typeface="Roboto"/>
                <a:ea typeface="Roboto"/>
                <a:cs typeface="Roboto"/>
                <a:sym typeface="Roboto"/>
                <a:hlinkClick r:id="rId6"/>
              </a:rPr>
              <a:t>Source</a:t>
            </a:r>
            <a:r>
              <a:rPr lang="en" sz="1000" b="0" i="0" u="none" strike="noStrike" cap="none">
                <a:solidFill>
                  <a:srgbClr val="333333"/>
                </a:solidFill>
                <a:latin typeface="Roboto"/>
                <a:ea typeface="Roboto"/>
                <a:cs typeface="Roboto"/>
                <a:sym typeface="Roboto"/>
              </a:rPr>
              <a:t>)</a:t>
            </a:r>
          </a:p>
          <a:p>
            <a:pPr marL="0" marR="0" lvl="0" indent="0" algn="l" rtl="0">
              <a:lnSpc>
                <a:spcPct val="115000"/>
              </a:lnSpc>
              <a:spcBef>
                <a:spcPts val="0"/>
              </a:spcBef>
              <a:spcAft>
                <a:spcPts val="0"/>
              </a:spcAft>
              <a:buClr>
                <a:schemeClr val="dk1"/>
              </a:buClr>
              <a:buSzPct val="25000"/>
              <a:buFont typeface="Arial"/>
              <a:buNone/>
            </a:pPr>
            <a:endParaRPr sz="1000" b="0" i="0" u="none" strike="noStrike" cap="none">
              <a:solidFill>
                <a:schemeClr val="dk1"/>
              </a:solidFill>
              <a:latin typeface="Roboto"/>
              <a:ea typeface="Roboto"/>
              <a:cs typeface="Roboto"/>
              <a:sym typeface="Roboto"/>
            </a:endParaRPr>
          </a:p>
          <a:p>
            <a:pPr marL="0" marR="0" lvl="0" indent="0" algn="l" rtl="0">
              <a:lnSpc>
                <a:spcPct val="115000"/>
              </a:lnSpc>
              <a:spcBef>
                <a:spcPts val="0"/>
              </a:spcBef>
              <a:spcAft>
                <a:spcPts val="0"/>
              </a:spcAft>
              <a:buClr>
                <a:schemeClr val="dk1"/>
              </a:buClr>
              <a:buSzPct val="25000"/>
              <a:buFont typeface="Roboto"/>
              <a:buNone/>
            </a:pPr>
            <a:r>
              <a:rPr lang="en" sz="1000" b="0" i="0" u="none" strike="noStrike" cap="none">
                <a:solidFill>
                  <a:schemeClr val="dk1"/>
                </a:solidFill>
                <a:latin typeface="Roboto"/>
                <a:ea typeface="Roboto"/>
                <a:cs typeface="Roboto"/>
                <a:sym typeface="Roboto"/>
              </a:rPr>
              <a:t>Mobile Data Traffic Growth in 2015</a:t>
            </a:r>
          </a:p>
          <a:p>
            <a:pPr marL="457200" marR="0" lvl="0" indent="-292100" algn="l" rtl="0">
              <a:lnSpc>
                <a:spcPct val="115000"/>
              </a:lnSpc>
              <a:spcBef>
                <a:spcPts val="0"/>
              </a:spcBef>
              <a:spcAft>
                <a:spcPts val="0"/>
              </a:spcAft>
              <a:buSzPct val="25000"/>
              <a:buNone/>
            </a:pPr>
            <a:r>
              <a:rPr lang="en" sz="1000" b="0" i="0" u="none" strike="noStrike" cap="none">
                <a:solidFill>
                  <a:schemeClr val="dk1"/>
                </a:solidFill>
                <a:latin typeface="Roboto"/>
                <a:ea typeface="Roboto"/>
                <a:cs typeface="Roboto"/>
                <a:sym typeface="Roboto"/>
              </a:rPr>
              <a:t>Middle East &amp; Africa: 117%</a:t>
            </a:r>
          </a:p>
          <a:p>
            <a:pPr marL="457200" marR="0" lvl="0" indent="-292100" algn="l" rtl="0">
              <a:lnSpc>
                <a:spcPct val="115000"/>
              </a:lnSpc>
              <a:spcBef>
                <a:spcPts val="0"/>
              </a:spcBef>
              <a:spcAft>
                <a:spcPts val="0"/>
              </a:spcAft>
              <a:buSzPct val="25000"/>
              <a:buNone/>
            </a:pPr>
            <a:r>
              <a:rPr lang="en" sz="1000" b="0" i="0" u="none" strike="noStrike" cap="none">
                <a:solidFill>
                  <a:schemeClr val="dk1"/>
                </a:solidFill>
                <a:latin typeface="Roboto"/>
                <a:ea typeface="Roboto"/>
                <a:cs typeface="Roboto"/>
                <a:sym typeface="Roboto"/>
              </a:rPr>
              <a:t>Asia Pacific: 83%</a:t>
            </a:r>
          </a:p>
          <a:p>
            <a:pPr marL="457200" marR="0" lvl="0" indent="-292100" algn="l" rtl="0">
              <a:lnSpc>
                <a:spcPct val="115000"/>
              </a:lnSpc>
              <a:spcBef>
                <a:spcPts val="0"/>
              </a:spcBef>
              <a:spcAft>
                <a:spcPts val="0"/>
              </a:spcAft>
              <a:buSzPct val="25000"/>
              <a:buNone/>
            </a:pPr>
            <a:r>
              <a:rPr lang="en" sz="1000" b="0" i="0" u="none" strike="noStrike" cap="none">
                <a:solidFill>
                  <a:schemeClr val="dk1"/>
                </a:solidFill>
                <a:latin typeface="Roboto"/>
                <a:ea typeface="Roboto"/>
                <a:cs typeface="Roboto"/>
                <a:sym typeface="Roboto"/>
              </a:rPr>
              <a:t>Latin America: 73%</a:t>
            </a:r>
          </a:p>
          <a:p>
            <a:pPr marL="457200" marR="0" lvl="0" indent="-292100" algn="l" rtl="0">
              <a:lnSpc>
                <a:spcPct val="115000"/>
              </a:lnSpc>
              <a:spcBef>
                <a:spcPts val="0"/>
              </a:spcBef>
              <a:spcAft>
                <a:spcPts val="0"/>
              </a:spcAft>
              <a:buSzPct val="25000"/>
              <a:buNone/>
            </a:pPr>
            <a:r>
              <a:rPr lang="en" sz="1000" b="0" i="0" u="none" strike="noStrike" cap="none">
                <a:solidFill>
                  <a:schemeClr val="dk1"/>
                </a:solidFill>
                <a:latin typeface="Roboto"/>
                <a:ea typeface="Roboto"/>
                <a:cs typeface="Roboto"/>
                <a:sym typeface="Roboto"/>
              </a:rPr>
              <a:t>Central &amp; Eastern Europe: 71%</a:t>
            </a:r>
          </a:p>
          <a:p>
            <a:pPr marL="457200" marR="0" lvl="0" indent="-292100" algn="l" rtl="0">
              <a:lnSpc>
                <a:spcPct val="115000"/>
              </a:lnSpc>
              <a:spcBef>
                <a:spcPts val="0"/>
              </a:spcBef>
              <a:spcAft>
                <a:spcPts val="0"/>
              </a:spcAft>
              <a:buSzPct val="25000"/>
              <a:buNone/>
            </a:pPr>
            <a:r>
              <a:rPr lang="en" sz="1000" b="0" i="0" u="none" strike="noStrike" cap="none">
                <a:solidFill>
                  <a:schemeClr val="dk1"/>
                </a:solidFill>
                <a:latin typeface="Roboto"/>
                <a:ea typeface="Roboto"/>
                <a:cs typeface="Roboto"/>
                <a:sym typeface="Roboto"/>
              </a:rPr>
              <a:t>North America: 55%</a:t>
            </a:r>
          </a:p>
          <a:p>
            <a:pPr marL="457200" marR="0" lvl="0" indent="-292100" algn="l" rtl="0">
              <a:lnSpc>
                <a:spcPct val="115000"/>
              </a:lnSpc>
              <a:spcBef>
                <a:spcPts val="0"/>
              </a:spcBef>
              <a:spcAft>
                <a:spcPts val="0"/>
              </a:spcAft>
              <a:buSzPct val="25000"/>
              <a:buNone/>
            </a:pPr>
            <a:r>
              <a:rPr lang="en" sz="1000" b="0" i="0" u="none" strike="noStrike" cap="none">
                <a:solidFill>
                  <a:schemeClr val="dk1"/>
                </a:solidFill>
                <a:latin typeface="Roboto"/>
                <a:ea typeface="Roboto"/>
                <a:cs typeface="Roboto"/>
                <a:sym typeface="Roboto"/>
              </a:rPr>
              <a:t>Western Europe: 52%</a:t>
            </a:r>
          </a:p>
          <a:p>
            <a:pPr marL="0" marR="0" lvl="0" indent="0" algn="l" rtl="0">
              <a:lnSpc>
                <a:spcPct val="115000"/>
              </a:lnSpc>
              <a:spcBef>
                <a:spcPts val="0"/>
              </a:spcBef>
              <a:spcAft>
                <a:spcPts val="0"/>
              </a:spcAft>
              <a:buClr>
                <a:schemeClr val="dk1"/>
              </a:buClr>
              <a:buSzPct val="25000"/>
              <a:buFont typeface="Arial"/>
              <a:buNone/>
            </a:pPr>
            <a:endParaRPr sz="1000" b="0" i="0" u="none" strike="noStrike" cap="none">
              <a:solidFill>
                <a:schemeClr val="dk1"/>
              </a:solidFill>
              <a:latin typeface="Roboto"/>
              <a:ea typeface="Roboto"/>
              <a:cs typeface="Roboto"/>
              <a:sym typeface="Roboto"/>
            </a:endParaRPr>
          </a:p>
          <a:p>
            <a:pPr marL="0" marR="0" lvl="0" indent="0" algn="l" rtl="0">
              <a:lnSpc>
                <a:spcPct val="115000"/>
              </a:lnSpc>
              <a:spcBef>
                <a:spcPts val="0"/>
              </a:spcBef>
              <a:spcAft>
                <a:spcPts val="0"/>
              </a:spcAft>
              <a:buClr>
                <a:schemeClr val="dk1"/>
              </a:buClr>
              <a:buSzPct val="25000"/>
              <a:buFont typeface="Roboto"/>
              <a:buNone/>
            </a:pPr>
            <a:r>
              <a:rPr lang="en" sz="1000" b="0" i="0" u="none" strike="noStrike" cap="none">
                <a:solidFill>
                  <a:schemeClr val="dk1"/>
                </a:solidFill>
                <a:latin typeface="Roboto"/>
                <a:ea typeface="Roboto"/>
                <a:cs typeface="Roboto"/>
                <a:sym typeface="Roboto"/>
              </a:rPr>
              <a:t>*Source: Millward Brown AdReaction 2015</a:t>
            </a:r>
          </a:p>
          <a:p>
            <a:pPr marL="0" marR="0" lvl="0" indent="0" algn="l" rtl="0">
              <a:lnSpc>
                <a:spcPct val="115000"/>
              </a:lnSpc>
              <a:spcBef>
                <a:spcPts val="0"/>
              </a:spcBef>
              <a:spcAft>
                <a:spcPts val="0"/>
              </a:spcAft>
              <a:buClr>
                <a:schemeClr val="dk1"/>
              </a:buClr>
              <a:buSzPct val="25000"/>
              <a:buFont typeface="Roboto"/>
              <a:buNone/>
            </a:pPr>
            <a:r>
              <a:rPr lang="en" sz="1000" b="0" i="0" u="none" strike="noStrike" cap="none">
                <a:solidFill>
                  <a:schemeClr val="dk1"/>
                </a:solidFill>
                <a:latin typeface="Roboto"/>
                <a:ea typeface="Roboto"/>
                <a:cs typeface="Roboto"/>
                <a:sym typeface="Roboto"/>
              </a:rPr>
              <a:t>+Source: AdAge</a:t>
            </a:r>
          </a:p>
          <a:p>
            <a:pPr marL="0" marR="0" lvl="0" indent="0" algn="l" rtl="0">
              <a:spcBef>
                <a:spcPts val="0"/>
              </a:spcBef>
              <a:buClr>
                <a:schemeClr val="dk1"/>
              </a:buClr>
              <a:buSzPct val="25000"/>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6632288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Shape 453"/>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54" name="Shape 454"/>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lnSpc>
                <a:spcPct val="115000"/>
              </a:lnSpc>
              <a:spcBef>
                <a:spcPts val="0"/>
              </a:spcBef>
              <a:spcAft>
                <a:spcPts val="0"/>
              </a:spcAft>
              <a:buClr>
                <a:schemeClr val="dk1"/>
              </a:buClr>
              <a:buSzPct val="25000"/>
              <a:buFont typeface="Arial"/>
              <a:buNone/>
            </a:pPr>
            <a:r>
              <a:rPr lang="en" sz="1000" b="1" i="0" u="none" strike="noStrike" cap="none">
                <a:solidFill>
                  <a:srgbClr val="333333"/>
                </a:solidFill>
                <a:latin typeface="Roboto"/>
                <a:ea typeface="Roboto"/>
                <a:cs typeface="Roboto"/>
                <a:sym typeface="Roboto"/>
              </a:rPr>
              <a:t>Remote control for life</a:t>
            </a:r>
          </a:p>
          <a:p>
            <a:pPr marL="0" marR="0" lvl="0" indent="0" algn="l" rtl="0">
              <a:lnSpc>
                <a:spcPct val="115000"/>
              </a:lnSpc>
              <a:spcBef>
                <a:spcPts val="0"/>
              </a:spcBef>
              <a:spcAft>
                <a:spcPts val="0"/>
              </a:spcAft>
              <a:buClr>
                <a:schemeClr val="dk1"/>
              </a:buClr>
              <a:buSzPct val="25000"/>
              <a:buFont typeface="Arial"/>
              <a:buNone/>
            </a:pPr>
            <a:endParaRPr sz="1000" b="1" i="0" u="none" strike="noStrike" cap="none">
              <a:solidFill>
                <a:srgbClr val="333333"/>
              </a:solidFill>
              <a:latin typeface="Roboto"/>
              <a:ea typeface="Roboto"/>
              <a:cs typeface="Roboto"/>
              <a:sym typeface="Roboto"/>
            </a:endParaRPr>
          </a:p>
          <a:p>
            <a:pPr marL="0" marR="0" lvl="0" indent="0" algn="l" rtl="0">
              <a:lnSpc>
                <a:spcPct val="115000"/>
              </a:lnSpc>
              <a:spcBef>
                <a:spcPts val="0"/>
              </a:spcBef>
              <a:spcAft>
                <a:spcPts val="0"/>
              </a:spcAft>
              <a:buClr>
                <a:schemeClr val="dk1"/>
              </a:buClr>
              <a:buSzPct val="25000"/>
              <a:buFont typeface="Arial"/>
              <a:buNone/>
            </a:pPr>
            <a:endParaRPr sz="1000" b="1" i="0" u="none" strike="noStrike" cap="none">
              <a:solidFill>
                <a:srgbClr val="333333"/>
              </a:solidFill>
              <a:latin typeface="Roboto"/>
              <a:ea typeface="Roboto"/>
              <a:cs typeface="Roboto"/>
              <a:sym typeface="Roboto"/>
            </a:endParaRPr>
          </a:p>
          <a:p>
            <a:pPr marL="0" marR="0" lvl="0" indent="0" algn="l" rtl="0">
              <a:lnSpc>
                <a:spcPct val="115000"/>
              </a:lnSpc>
              <a:spcBef>
                <a:spcPts val="0"/>
              </a:spcBef>
              <a:spcAft>
                <a:spcPts val="0"/>
              </a:spcAft>
              <a:buClr>
                <a:schemeClr val="dk1"/>
              </a:buClr>
              <a:buSzPct val="25000"/>
              <a:buFont typeface="Arial"/>
              <a:buNone/>
            </a:pPr>
            <a:r>
              <a:rPr lang="en" sz="1000" b="1" i="0" u="none" strike="noStrike" cap="none">
                <a:solidFill>
                  <a:srgbClr val="333333"/>
                </a:solidFill>
                <a:latin typeface="Roboto"/>
                <a:ea typeface="Roboto"/>
                <a:cs typeface="Roboto"/>
                <a:sym typeface="Roboto"/>
              </a:rPr>
              <a:t>People do EVERYTHING on Mobile: The mobile phone is a remote control for life</a:t>
            </a:r>
          </a:p>
          <a:p>
            <a:pPr marL="457200" marR="0" lvl="0" indent="-292100" algn="l" rtl="0">
              <a:lnSpc>
                <a:spcPct val="115000"/>
              </a:lnSpc>
              <a:spcBef>
                <a:spcPts val="0"/>
              </a:spcBef>
              <a:spcAft>
                <a:spcPts val="0"/>
              </a:spcAft>
              <a:buClr>
                <a:srgbClr val="333333"/>
              </a:buClr>
              <a:buSzPct val="100000"/>
              <a:buFont typeface="Roboto"/>
              <a:buChar char="●"/>
            </a:pPr>
            <a:r>
              <a:rPr lang="en" sz="1000" b="0" i="0" u="none" strike="noStrike" cap="none">
                <a:solidFill>
                  <a:srgbClr val="333333"/>
                </a:solidFill>
                <a:latin typeface="Roboto"/>
                <a:ea typeface="Roboto"/>
                <a:cs typeface="Roboto"/>
                <a:sym typeface="Roboto"/>
              </a:rPr>
              <a:t>Mobile phone use ranges from the silly to the serious - in either case, there’s no denying that it’s changed the nature of our lives.</a:t>
            </a:r>
          </a:p>
          <a:p>
            <a:pPr marL="457200" marR="0" lvl="0" indent="-292100" algn="l" rtl="0">
              <a:lnSpc>
                <a:spcPct val="115000"/>
              </a:lnSpc>
              <a:spcBef>
                <a:spcPts val="0"/>
              </a:spcBef>
              <a:spcAft>
                <a:spcPts val="0"/>
              </a:spcAft>
              <a:buClr>
                <a:srgbClr val="333333"/>
              </a:buClr>
              <a:buSzPct val="100000"/>
              <a:buFont typeface="Roboto"/>
              <a:buChar char="●"/>
            </a:pPr>
            <a:r>
              <a:rPr lang="en" sz="1000" b="0" i="0" u="none" strike="noStrike" cap="none">
                <a:solidFill>
                  <a:srgbClr val="333333"/>
                </a:solidFill>
                <a:latin typeface="Roboto"/>
                <a:ea typeface="Roboto"/>
                <a:cs typeface="Roboto"/>
                <a:sym typeface="Roboto"/>
              </a:rPr>
              <a:t>82% of searches for things in the US 'Super Bowl' ads were done on mobile. People use 'mobile' when they're at home, more than anywhere else, and certainly not just when they're actually 'mobile'. (</a:t>
            </a:r>
            <a:r>
              <a:rPr lang="en" sz="1000" b="0" i="0" u="sng" strike="noStrike" cap="none">
                <a:solidFill>
                  <a:schemeClr val="hlink"/>
                </a:solidFill>
                <a:latin typeface="Roboto"/>
                <a:ea typeface="Roboto"/>
                <a:cs typeface="Roboto"/>
                <a:sym typeface="Roboto"/>
                <a:hlinkClick r:id="rId3"/>
              </a:rPr>
              <a:t>Source</a:t>
            </a:r>
            <a:r>
              <a:rPr lang="en" sz="1000" b="0" i="0" u="none" strike="noStrike" cap="none">
                <a:solidFill>
                  <a:srgbClr val="333333"/>
                </a:solidFill>
                <a:latin typeface="Roboto"/>
                <a:ea typeface="Roboto"/>
                <a:cs typeface="Roboto"/>
                <a:sym typeface="Roboto"/>
              </a:rPr>
              <a:t>)</a:t>
            </a:r>
          </a:p>
          <a:p>
            <a:pPr marL="0" marR="0" lvl="0" indent="0" algn="l" rtl="0">
              <a:lnSpc>
                <a:spcPct val="115000"/>
              </a:lnSpc>
              <a:spcBef>
                <a:spcPts val="0"/>
              </a:spcBef>
              <a:spcAft>
                <a:spcPts val="0"/>
              </a:spcAft>
              <a:buClr>
                <a:schemeClr val="dk1"/>
              </a:buClr>
              <a:buSzPct val="25000"/>
              <a:buFont typeface="Arial"/>
              <a:buNone/>
            </a:pPr>
            <a:endParaRPr sz="1000" b="0" i="0" u="none" strike="noStrike" cap="none">
              <a:solidFill>
                <a:srgbClr val="333333"/>
              </a:solidFill>
              <a:latin typeface="Roboto"/>
              <a:ea typeface="Roboto"/>
              <a:cs typeface="Roboto"/>
              <a:sym typeface="Roboto"/>
            </a:endParaRPr>
          </a:p>
          <a:p>
            <a:pPr marL="0" marR="0" lvl="0" indent="0" algn="l" rtl="0">
              <a:spcBef>
                <a:spcPts val="0"/>
              </a:spcBef>
              <a:buClr>
                <a:schemeClr val="dk1"/>
              </a:buClr>
              <a:buSzPct val="25000"/>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0321667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Shape 458"/>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59" name="Shape 459"/>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457200" marR="0" lvl="0" indent="-292100" algn="l" rtl="0">
              <a:lnSpc>
                <a:spcPct val="115000"/>
              </a:lnSpc>
              <a:spcBef>
                <a:spcPts val="0"/>
              </a:spcBef>
              <a:spcAft>
                <a:spcPts val="0"/>
              </a:spcAft>
              <a:buClr>
                <a:srgbClr val="333333"/>
              </a:buClr>
              <a:buSzPct val="100000"/>
              <a:buFont typeface="Roboto"/>
              <a:buChar char="●"/>
            </a:pPr>
            <a:r>
              <a:rPr lang="en" sz="1000" b="1" i="0" u="none" strike="noStrike" cap="none">
                <a:solidFill>
                  <a:srgbClr val="333333"/>
                </a:solidFill>
                <a:latin typeface="Roboto"/>
                <a:ea typeface="Roboto"/>
                <a:cs typeface="Roboto"/>
                <a:sym typeface="Roboto"/>
              </a:rPr>
              <a:t>SELFIES</a:t>
            </a:r>
            <a:r>
              <a:rPr lang="en" sz="1000" b="0" i="0" u="none" strike="noStrike" cap="none">
                <a:solidFill>
                  <a:srgbClr val="333333"/>
                </a:solidFill>
                <a:latin typeface="Roboto"/>
                <a:ea typeface="Roboto"/>
                <a:cs typeface="Roboto"/>
                <a:sym typeface="Roboto"/>
              </a:rPr>
              <a:t> - How many of you own a selfie stick? Show Google Trends for selfie Stick search query growth</a:t>
            </a:r>
          </a:p>
          <a:p>
            <a:pPr marL="914400" marR="0" lvl="1" indent="-292100" algn="l" rtl="0">
              <a:lnSpc>
                <a:spcPct val="115000"/>
              </a:lnSpc>
              <a:spcBef>
                <a:spcPts val="0"/>
              </a:spcBef>
              <a:spcAft>
                <a:spcPts val="0"/>
              </a:spcAft>
              <a:buClr>
                <a:srgbClr val="333333"/>
              </a:buClr>
              <a:buSzPct val="100000"/>
              <a:buFont typeface="Roboto"/>
              <a:buChar char="○"/>
            </a:pPr>
            <a:r>
              <a:rPr lang="en" sz="1000" b="0" i="0" u="none" strike="noStrike" cap="none">
                <a:solidFill>
                  <a:schemeClr val="dk1"/>
                </a:solidFill>
                <a:latin typeface="Roboto"/>
                <a:ea typeface="Roboto"/>
                <a:cs typeface="Roboto"/>
                <a:sym typeface="Roboto"/>
              </a:rPr>
              <a:t>More people have died from taking </a:t>
            </a:r>
            <a:r>
              <a:rPr lang="en" sz="1000" b="0" i="0" u="sng" strike="noStrike" cap="none">
                <a:solidFill>
                  <a:schemeClr val="hlink"/>
                </a:solidFill>
                <a:latin typeface="Roboto"/>
                <a:ea typeface="Roboto"/>
                <a:cs typeface="Roboto"/>
                <a:sym typeface="Roboto"/>
                <a:hlinkClick r:id="rId3"/>
              </a:rPr>
              <a:t>selfies than from shark attacks this year</a:t>
            </a:r>
            <a:r>
              <a:rPr lang="en" sz="1000" b="0" i="0" u="none" strike="noStrike" cap="none">
                <a:solidFill>
                  <a:schemeClr val="dk1"/>
                </a:solidFill>
                <a:latin typeface="Roboto"/>
                <a:ea typeface="Roboto"/>
                <a:cs typeface="Roboto"/>
                <a:sym typeface="Roboto"/>
              </a:rPr>
              <a:t>.  Russia has even released a </a:t>
            </a:r>
            <a:r>
              <a:rPr lang="en" sz="1000" b="0" i="0" u="sng" strike="noStrike" cap="none">
                <a:solidFill>
                  <a:schemeClr val="hlink"/>
                </a:solidFill>
                <a:latin typeface="Roboto"/>
                <a:ea typeface="Roboto"/>
                <a:cs typeface="Roboto"/>
                <a:sym typeface="Roboto"/>
                <a:hlinkClick r:id="rId4"/>
              </a:rPr>
              <a:t>safe selfie campaign</a:t>
            </a:r>
          </a:p>
          <a:p>
            <a:pPr marL="0" marR="0" lvl="0" indent="0" algn="l" rtl="0">
              <a:spcBef>
                <a:spcPts val="0"/>
              </a:spcBef>
              <a:buClr>
                <a:schemeClr val="dk1"/>
              </a:buClr>
              <a:buSzPct val="25000"/>
              <a:buFont typeface="Arial"/>
              <a:buNone/>
            </a:pPr>
            <a:endParaRPr sz="1000" b="0" i="0" u="none" strike="noStrike" cap="none">
              <a:solidFill>
                <a:schemeClr val="dk1"/>
              </a:solidFill>
              <a:latin typeface="Roboto"/>
              <a:ea typeface="Roboto"/>
              <a:cs typeface="Roboto"/>
              <a:sym typeface="Roboto"/>
            </a:endParaRPr>
          </a:p>
        </p:txBody>
      </p:sp>
    </p:spTree>
    <p:extLst>
      <p:ext uri="{BB962C8B-B14F-4D97-AF65-F5344CB8AC3E}">
        <p14:creationId xmlns:p14="http://schemas.microsoft.com/office/powerpoint/2010/main" val="13594373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71908" y="820775"/>
            <a:ext cx="8222100" cy="2052599"/>
          </a:xfrm>
          <a:prstGeom prst="rect">
            <a:avLst/>
          </a:prstGeom>
          <a:noFill/>
          <a:ln>
            <a:noFill/>
          </a:ln>
        </p:spPr>
        <p:txBody>
          <a:bodyPr lIns="91425" tIns="91425" rIns="91425" bIns="91425" anchor="b" anchorCtr="0"/>
          <a:lstStyle>
            <a:lvl1pPr marL="0" marR="0" lvl="0" indent="0" algn="ctr" rtl="0">
              <a:lnSpc>
                <a:spcPct val="100000"/>
              </a:lnSpc>
              <a:spcBef>
                <a:spcPts val="0"/>
              </a:spcBef>
              <a:spcAft>
                <a:spcPts val="0"/>
              </a:spcAft>
              <a:buClr>
                <a:schemeClr val="accent2"/>
              </a:buClr>
              <a:buFont typeface="Arial"/>
              <a:buNone/>
              <a:defRPr sz="6000" b="0" i="0" u="none" strike="noStrike" cap="none">
                <a:solidFill>
                  <a:schemeClr val="accent2"/>
                </a:solidFill>
                <a:latin typeface="Arial"/>
                <a:ea typeface="Arial"/>
                <a:cs typeface="Arial"/>
                <a:sym typeface="Arial"/>
              </a:defRPr>
            </a:lvl1pPr>
            <a:lvl2pPr lvl="1" indent="0" algn="ctr" rtl="0">
              <a:spcBef>
                <a:spcPts val="0"/>
              </a:spcBef>
              <a:buClr>
                <a:schemeClr val="accent2"/>
              </a:buClr>
              <a:buFont typeface="Arial"/>
              <a:buNone/>
              <a:defRPr sz="6000">
                <a:solidFill>
                  <a:schemeClr val="accent2"/>
                </a:solidFill>
              </a:defRPr>
            </a:lvl2pPr>
            <a:lvl3pPr lvl="2" indent="0" algn="ctr" rtl="0">
              <a:spcBef>
                <a:spcPts val="0"/>
              </a:spcBef>
              <a:buClr>
                <a:schemeClr val="accent2"/>
              </a:buClr>
              <a:buFont typeface="Arial"/>
              <a:buNone/>
              <a:defRPr sz="6000">
                <a:solidFill>
                  <a:schemeClr val="accent2"/>
                </a:solidFill>
              </a:defRPr>
            </a:lvl3pPr>
            <a:lvl4pPr lvl="3" indent="0" algn="ctr" rtl="0">
              <a:spcBef>
                <a:spcPts val="0"/>
              </a:spcBef>
              <a:buClr>
                <a:schemeClr val="accent2"/>
              </a:buClr>
              <a:buFont typeface="Arial"/>
              <a:buNone/>
              <a:defRPr sz="6000">
                <a:solidFill>
                  <a:schemeClr val="accent2"/>
                </a:solidFill>
              </a:defRPr>
            </a:lvl4pPr>
            <a:lvl5pPr lvl="4" indent="0" algn="ctr" rtl="0">
              <a:spcBef>
                <a:spcPts val="0"/>
              </a:spcBef>
              <a:buClr>
                <a:schemeClr val="accent2"/>
              </a:buClr>
              <a:buFont typeface="Arial"/>
              <a:buNone/>
              <a:defRPr sz="6000">
                <a:solidFill>
                  <a:schemeClr val="accent2"/>
                </a:solidFill>
              </a:defRPr>
            </a:lvl5pPr>
            <a:lvl6pPr lvl="5" indent="0" algn="ctr" rtl="0">
              <a:spcBef>
                <a:spcPts val="0"/>
              </a:spcBef>
              <a:buClr>
                <a:schemeClr val="accent2"/>
              </a:buClr>
              <a:buFont typeface="Arial"/>
              <a:buNone/>
              <a:defRPr sz="6000">
                <a:solidFill>
                  <a:schemeClr val="accent2"/>
                </a:solidFill>
              </a:defRPr>
            </a:lvl6pPr>
            <a:lvl7pPr lvl="6" indent="0" algn="ctr" rtl="0">
              <a:spcBef>
                <a:spcPts val="0"/>
              </a:spcBef>
              <a:buClr>
                <a:schemeClr val="accent2"/>
              </a:buClr>
              <a:buFont typeface="Arial"/>
              <a:buNone/>
              <a:defRPr sz="6000">
                <a:solidFill>
                  <a:schemeClr val="accent2"/>
                </a:solidFill>
              </a:defRPr>
            </a:lvl7pPr>
            <a:lvl8pPr lvl="7" indent="0" algn="ctr" rtl="0">
              <a:spcBef>
                <a:spcPts val="0"/>
              </a:spcBef>
              <a:buClr>
                <a:schemeClr val="accent2"/>
              </a:buClr>
              <a:buFont typeface="Arial"/>
              <a:buNone/>
              <a:defRPr sz="6000">
                <a:solidFill>
                  <a:schemeClr val="accent2"/>
                </a:solidFill>
              </a:defRPr>
            </a:lvl8pPr>
            <a:lvl9pPr lvl="8" indent="0" algn="ctr" rtl="0">
              <a:spcBef>
                <a:spcPts val="0"/>
              </a:spcBef>
              <a:buClr>
                <a:schemeClr val="accent2"/>
              </a:buClr>
              <a:buFont typeface="Arial"/>
              <a:buNone/>
              <a:defRPr sz="6000">
                <a:solidFill>
                  <a:schemeClr val="accent2"/>
                </a:solidFill>
              </a:defRPr>
            </a:lvl9pPr>
          </a:lstStyle>
          <a:p>
            <a:endParaRPr/>
          </a:p>
        </p:txBody>
      </p:sp>
      <p:sp>
        <p:nvSpPr>
          <p:cNvPr id="11" name="Shape 11"/>
          <p:cNvSpPr txBox="1">
            <a:spLocks noGrp="1"/>
          </p:cNvSpPr>
          <p:nvPr>
            <p:ph type="subTitle" idx="1"/>
          </p:nvPr>
        </p:nvSpPr>
        <p:spPr>
          <a:xfrm>
            <a:off x="471900" y="2910325"/>
            <a:ext cx="8222100" cy="792600"/>
          </a:xfrm>
          <a:prstGeom prst="rect">
            <a:avLst/>
          </a:prstGeom>
          <a:noFill/>
          <a:ln>
            <a:noFill/>
          </a:ln>
        </p:spPr>
        <p:txBody>
          <a:bodyPr lIns="91425" tIns="91425" rIns="91425" bIns="91425" anchor="t" anchorCtr="0"/>
          <a:lstStyle>
            <a:lvl1pPr marL="0" marR="0" lvl="0" indent="0" algn="ctr" rtl="0">
              <a:lnSpc>
                <a:spcPct val="100000"/>
              </a:lnSpc>
              <a:spcBef>
                <a:spcPts val="0"/>
              </a:spcBef>
              <a:spcAft>
                <a:spcPts val="0"/>
              </a:spcAft>
              <a:buClr>
                <a:schemeClr val="accent1"/>
              </a:buClr>
              <a:buFont typeface="Arial"/>
              <a:buNone/>
              <a:defRPr sz="2800" b="0" i="0" u="none" strike="noStrike" cap="none">
                <a:solidFill>
                  <a:schemeClr val="accent1"/>
                </a:solidFill>
                <a:latin typeface="Arial"/>
                <a:ea typeface="Arial"/>
                <a:cs typeface="Arial"/>
                <a:sym typeface="Arial"/>
              </a:defRPr>
            </a:lvl1pPr>
            <a:lvl2pPr marL="457200" marR="0" lvl="1" indent="0" algn="ctr" rtl="0">
              <a:lnSpc>
                <a:spcPct val="100000"/>
              </a:lnSpc>
              <a:spcBef>
                <a:spcPts val="0"/>
              </a:spcBef>
              <a:spcAft>
                <a:spcPts val="0"/>
              </a:spcAft>
              <a:buClr>
                <a:schemeClr val="accent1"/>
              </a:buClr>
              <a:buFont typeface="Arial"/>
              <a:buNone/>
              <a:defRPr sz="2800" b="0" i="0" u="none" strike="noStrike" cap="none">
                <a:solidFill>
                  <a:schemeClr val="accent1"/>
                </a:solidFill>
                <a:latin typeface="Arial"/>
                <a:ea typeface="Arial"/>
                <a:cs typeface="Arial"/>
                <a:sym typeface="Arial"/>
              </a:defRPr>
            </a:lvl2pPr>
            <a:lvl3pPr marL="914400" marR="0" lvl="2" indent="0" algn="ctr" rtl="0">
              <a:lnSpc>
                <a:spcPct val="100000"/>
              </a:lnSpc>
              <a:spcBef>
                <a:spcPts val="0"/>
              </a:spcBef>
              <a:spcAft>
                <a:spcPts val="0"/>
              </a:spcAft>
              <a:buClr>
                <a:schemeClr val="accent1"/>
              </a:buClr>
              <a:buFont typeface="Arial"/>
              <a:buNone/>
              <a:defRPr sz="2800" b="0" i="0" u="none" strike="noStrike" cap="none">
                <a:solidFill>
                  <a:schemeClr val="accent1"/>
                </a:solidFill>
                <a:latin typeface="Arial"/>
                <a:ea typeface="Arial"/>
                <a:cs typeface="Arial"/>
                <a:sym typeface="Arial"/>
              </a:defRPr>
            </a:lvl3pPr>
            <a:lvl4pPr marL="1371600" marR="0" lvl="3" indent="0" algn="ctr" rtl="0">
              <a:lnSpc>
                <a:spcPct val="100000"/>
              </a:lnSpc>
              <a:spcBef>
                <a:spcPts val="0"/>
              </a:spcBef>
              <a:spcAft>
                <a:spcPts val="0"/>
              </a:spcAft>
              <a:buClr>
                <a:schemeClr val="accent1"/>
              </a:buClr>
              <a:buFont typeface="Arial"/>
              <a:buNone/>
              <a:defRPr sz="2800" b="0" i="0" u="none" strike="noStrike" cap="none">
                <a:solidFill>
                  <a:schemeClr val="accent1"/>
                </a:solidFill>
                <a:latin typeface="Arial"/>
                <a:ea typeface="Arial"/>
                <a:cs typeface="Arial"/>
                <a:sym typeface="Arial"/>
              </a:defRPr>
            </a:lvl4pPr>
            <a:lvl5pPr marL="1828800" marR="0" lvl="4" indent="0" algn="ctr" rtl="0">
              <a:lnSpc>
                <a:spcPct val="100000"/>
              </a:lnSpc>
              <a:spcBef>
                <a:spcPts val="0"/>
              </a:spcBef>
              <a:spcAft>
                <a:spcPts val="0"/>
              </a:spcAft>
              <a:buClr>
                <a:schemeClr val="accent1"/>
              </a:buClr>
              <a:buFont typeface="Arial"/>
              <a:buNone/>
              <a:defRPr sz="2800" b="0" i="0" u="none" strike="noStrike" cap="none">
                <a:solidFill>
                  <a:schemeClr val="accent1"/>
                </a:solidFill>
                <a:latin typeface="Arial"/>
                <a:ea typeface="Arial"/>
                <a:cs typeface="Arial"/>
                <a:sym typeface="Arial"/>
              </a:defRPr>
            </a:lvl5pPr>
            <a:lvl6pPr marL="2286000" marR="0" lvl="5" indent="0" algn="ctr" rtl="0">
              <a:lnSpc>
                <a:spcPct val="100000"/>
              </a:lnSpc>
              <a:spcBef>
                <a:spcPts val="0"/>
              </a:spcBef>
              <a:spcAft>
                <a:spcPts val="0"/>
              </a:spcAft>
              <a:buClr>
                <a:schemeClr val="accent1"/>
              </a:buClr>
              <a:buFont typeface="Arial"/>
              <a:buNone/>
              <a:defRPr sz="2800" b="0" i="0" u="none" strike="noStrike" cap="none">
                <a:solidFill>
                  <a:schemeClr val="accent1"/>
                </a:solidFill>
                <a:latin typeface="Arial"/>
                <a:ea typeface="Arial"/>
                <a:cs typeface="Arial"/>
                <a:sym typeface="Arial"/>
              </a:defRPr>
            </a:lvl6pPr>
            <a:lvl7pPr marL="2743200" marR="0" lvl="6" indent="0" algn="ctr" rtl="0">
              <a:lnSpc>
                <a:spcPct val="100000"/>
              </a:lnSpc>
              <a:spcBef>
                <a:spcPts val="0"/>
              </a:spcBef>
              <a:spcAft>
                <a:spcPts val="0"/>
              </a:spcAft>
              <a:buClr>
                <a:schemeClr val="accent1"/>
              </a:buClr>
              <a:buFont typeface="Arial"/>
              <a:buNone/>
              <a:defRPr sz="2800" b="0" i="0" u="none" strike="noStrike" cap="none">
                <a:solidFill>
                  <a:schemeClr val="accent1"/>
                </a:solidFill>
                <a:latin typeface="Arial"/>
                <a:ea typeface="Arial"/>
                <a:cs typeface="Arial"/>
                <a:sym typeface="Arial"/>
              </a:defRPr>
            </a:lvl7pPr>
            <a:lvl8pPr marL="3200400" marR="0" lvl="7" indent="0" algn="ctr" rtl="0">
              <a:lnSpc>
                <a:spcPct val="100000"/>
              </a:lnSpc>
              <a:spcBef>
                <a:spcPts val="0"/>
              </a:spcBef>
              <a:spcAft>
                <a:spcPts val="0"/>
              </a:spcAft>
              <a:buClr>
                <a:schemeClr val="accent1"/>
              </a:buClr>
              <a:buFont typeface="Arial"/>
              <a:buNone/>
              <a:defRPr sz="2800" b="0" i="0" u="none" strike="noStrike" cap="none">
                <a:solidFill>
                  <a:schemeClr val="accent1"/>
                </a:solidFill>
                <a:latin typeface="Arial"/>
                <a:ea typeface="Arial"/>
                <a:cs typeface="Arial"/>
                <a:sym typeface="Arial"/>
              </a:defRPr>
            </a:lvl8pPr>
            <a:lvl9pPr marL="3657600" marR="0" lvl="8" indent="0" algn="ctr" rtl="0">
              <a:lnSpc>
                <a:spcPct val="100000"/>
              </a:lnSpc>
              <a:spcBef>
                <a:spcPts val="0"/>
              </a:spcBef>
              <a:spcAft>
                <a:spcPts val="0"/>
              </a:spcAft>
              <a:buClr>
                <a:schemeClr val="accent1"/>
              </a:buClr>
              <a:buFont typeface="Arial"/>
              <a:buNone/>
              <a:defRPr sz="2800" b="0" i="0" u="none" strike="noStrike" cap="none">
                <a:solidFill>
                  <a:schemeClr val="accent1"/>
                </a:solidFill>
                <a:latin typeface="Arial"/>
                <a:ea typeface="Arial"/>
                <a:cs typeface="Arial"/>
                <a:sym typeface="Arial"/>
              </a:defRPr>
            </a:lvl9pPr>
          </a:lstStyle>
          <a:p>
            <a:endParaRPr/>
          </a:p>
        </p:txBody>
      </p:sp>
      <p:sp>
        <p:nvSpPr>
          <p:cNvPr id="12" name="Shape 12"/>
          <p:cNvSpPr txBox="1">
            <a:spLocks noGrp="1"/>
          </p:cNvSpPr>
          <p:nvPr>
            <p:ph type="sldNum" idx="12"/>
          </p:nvPr>
        </p:nvSpPr>
        <p:spPr>
          <a:xfrm>
            <a:off x="8472457" y="4663216"/>
            <a:ext cx="548699" cy="393600"/>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 sz="1400" b="0" i="0" u="none" strike="noStrike" cap="none">
                <a:solidFill>
                  <a:srgbClr val="000000"/>
                </a:solidFill>
                <a:latin typeface="Arial"/>
                <a:ea typeface="Arial"/>
                <a:cs typeface="Arial"/>
                <a:sym typeface="Arial"/>
              </a:rPr>
              <a:t>‹#›</a:t>
            </a:fld>
            <a:endParaRPr lang="en"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Caption">
    <p:spTree>
      <p:nvGrpSpPr>
        <p:cNvPr id="1" name="Shape 49"/>
        <p:cNvGrpSpPr/>
        <p:nvPr/>
      </p:nvGrpSpPr>
      <p:grpSpPr>
        <a:xfrm>
          <a:off x="0" y="0"/>
          <a:ext cx="0" cy="0"/>
          <a:chOff x="0" y="0"/>
          <a:chExt cx="0" cy="0"/>
        </a:xfrm>
      </p:grpSpPr>
      <p:sp>
        <p:nvSpPr>
          <p:cNvPr id="50" name="Shape 50"/>
          <p:cNvSpPr txBox="1">
            <a:spLocks noGrp="1"/>
          </p:cNvSpPr>
          <p:nvPr>
            <p:ph type="body" idx="1"/>
          </p:nvPr>
        </p:nvSpPr>
        <p:spPr>
          <a:xfrm>
            <a:off x="385700" y="3947716"/>
            <a:ext cx="4618499" cy="802500"/>
          </a:xfrm>
          <a:prstGeom prst="rect">
            <a:avLst/>
          </a:prstGeom>
          <a:solidFill>
            <a:schemeClr val="dk1"/>
          </a:solidFill>
          <a:ln>
            <a:noFill/>
          </a:ln>
        </p:spPr>
        <p:txBody>
          <a:bodyPr lIns="91425" tIns="91425" rIns="91425" bIns="91425" anchor="ctr" anchorCtr="0"/>
          <a:lstStyle>
            <a:lvl1pPr marL="0" marR="0" lvl="0" indent="0" algn="l" rtl="0">
              <a:lnSpc>
                <a:spcPct val="100000"/>
              </a:lnSpc>
              <a:spcBef>
                <a:spcPts val="0"/>
              </a:spcBef>
              <a:spcAft>
                <a:spcPts val="0"/>
              </a:spcAft>
              <a:buClr>
                <a:schemeClr val="lt1"/>
              </a:buClr>
              <a:buFont typeface="Arial"/>
              <a:buNone/>
              <a:defRPr sz="3000" b="0" i="0" u="none" strike="noStrike" cap="none">
                <a:solidFill>
                  <a:schemeClr val="lt1"/>
                </a:solidFill>
                <a:latin typeface="Arial"/>
                <a:ea typeface="Arial"/>
                <a:cs typeface="Arial"/>
                <a:sym typeface="Arial"/>
              </a:defRPr>
            </a:lvl1pPr>
            <a:lvl2pPr marL="457200" marR="0" lvl="1" indent="0" algn="l" rtl="0">
              <a:lnSpc>
                <a:spcPct val="115000"/>
              </a:lnSpc>
              <a:spcBef>
                <a:spcPts val="0"/>
              </a:spcBef>
              <a:spcAft>
                <a:spcPts val="0"/>
              </a:spcAft>
              <a:buClr>
                <a:schemeClr val="accent1"/>
              </a:buClr>
              <a:buFont typeface="Arial"/>
              <a:buNone/>
              <a:defRPr sz="1400" b="0" i="0" u="none" strike="noStrike" cap="none">
                <a:solidFill>
                  <a:schemeClr val="accent1"/>
                </a:solidFill>
                <a:latin typeface="Arial"/>
                <a:ea typeface="Arial"/>
                <a:cs typeface="Arial"/>
                <a:sym typeface="Arial"/>
              </a:defRPr>
            </a:lvl2pPr>
            <a:lvl3pPr marL="914400" marR="0" lvl="2" indent="0" algn="l" rtl="0">
              <a:lnSpc>
                <a:spcPct val="115000"/>
              </a:lnSpc>
              <a:spcBef>
                <a:spcPts val="0"/>
              </a:spcBef>
              <a:spcAft>
                <a:spcPts val="0"/>
              </a:spcAft>
              <a:buClr>
                <a:schemeClr val="accent1"/>
              </a:buClr>
              <a:buFont typeface="Arial"/>
              <a:buNone/>
              <a:defRPr sz="1400" b="0" i="0" u="none" strike="noStrike" cap="none">
                <a:solidFill>
                  <a:schemeClr val="accent1"/>
                </a:solidFill>
                <a:latin typeface="Arial"/>
                <a:ea typeface="Arial"/>
                <a:cs typeface="Arial"/>
                <a:sym typeface="Arial"/>
              </a:defRPr>
            </a:lvl3pPr>
            <a:lvl4pPr marL="1371600" marR="0" lvl="3" indent="0" algn="l" rtl="0">
              <a:lnSpc>
                <a:spcPct val="115000"/>
              </a:lnSpc>
              <a:spcBef>
                <a:spcPts val="0"/>
              </a:spcBef>
              <a:spcAft>
                <a:spcPts val="0"/>
              </a:spcAft>
              <a:buClr>
                <a:schemeClr val="accent1"/>
              </a:buClr>
              <a:buFont typeface="Arial"/>
              <a:buNone/>
              <a:defRPr sz="1400" b="0" i="0" u="none" strike="noStrike" cap="none">
                <a:solidFill>
                  <a:schemeClr val="accent1"/>
                </a:solidFill>
                <a:latin typeface="Arial"/>
                <a:ea typeface="Arial"/>
                <a:cs typeface="Arial"/>
                <a:sym typeface="Arial"/>
              </a:defRPr>
            </a:lvl4pPr>
            <a:lvl5pPr marL="1828800" marR="0" lvl="4" indent="0" algn="l" rtl="0">
              <a:lnSpc>
                <a:spcPct val="115000"/>
              </a:lnSpc>
              <a:spcBef>
                <a:spcPts val="0"/>
              </a:spcBef>
              <a:spcAft>
                <a:spcPts val="0"/>
              </a:spcAft>
              <a:buClr>
                <a:schemeClr val="accent1"/>
              </a:buClr>
              <a:buFont typeface="Arial"/>
              <a:buNone/>
              <a:defRPr sz="1400" b="0" i="0" u="none" strike="noStrike" cap="none">
                <a:solidFill>
                  <a:schemeClr val="accent1"/>
                </a:solidFill>
                <a:latin typeface="Arial"/>
                <a:ea typeface="Arial"/>
                <a:cs typeface="Arial"/>
                <a:sym typeface="Arial"/>
              </a:defRPr>
            </a:lvl5pPr>
            <a:lvl6pPr marL="2286000" marR="0" lvl="5" indent="0" algn="l" rtl="0">
              <a:lnSpc>
                <a:spcPct val="115000"/>
              </a:lnSpc>
              <a:spcBef>
                <a:spcPts val="0"/>
              </a:spcBef>
              <a:spcAft>
                <a:spcPts val="0"/>
              </a:spcAft>
              <a:buClr>
                <a:schemeClr val="accent1"/>
              </a:buClr>
              <a:buFont typeface="Arial"/>
              <a:buNone/>
              <a:defRPr sz="1400" b="0" i="0" u="none" strike="noStrike" cap="none">
                <a:solidFill>
                  <a:schemeClr val="accent1"/>
                </a:solidFill>
                <a:latin typeface="Arial"/>
                <a:ea typeface="Arial"/>
                <a:cs typeface="Arial"/>
                <a:sym typeface="Arial"/>
              </a:defRPr>
            </a:lvl6pPr>
            <a:lvl7pPr marL="2743200" marR="0" lvl="6" indent="0" algn="l" rtl="0">
              <a:lnSpc>
                <a:spcPct val="115000"/>
              </a:lnSpc>
              <a:spcBef>
                <a:spcPts val="0"/>
              </a:spcBef>
              <a:spcAft>
                <a:spcPts val="0"/>
              </a:spcAft>
              <a:buClr>
                <a:schemeClr val="accent1"/>
              </a:buClr>
              <a:buFont typeface="Arial"/>
              <a:buNone/>
              <a:defRPr sz="1400" b="0" i="0" u="none" strike="noStrike" cap="none">
                <a:solidFill>
                  <a:schemeClr val="accent1"/>
                </a:solidFill>
                <a:latin typeface="Arial"/>
                <a:ea typeface="Arial"/>
                <a:cs typeface="Arial"/>
                <a:sym typeface="Arial"/>
              </a:defRPr>
            </a:lvl7pPr>
            <a:lvl8pPr marL="3200400" marR="0" lvl="7" indent="0" algn="l" rtl="0">
              <a:lnSpc>
                <a:spcPct val="115000"/>
              </a:lnSpc>
              <a:spcBef>
                <a:spcPts val="0"/>
              </a:spcBef>
              <a:spcAft>
                <a:spcPts val="0"/>
              </a:spcAft>
              <a:buClr>
                <a:schemeClr val="accent1"/>
              </a:buClr>
              <a:buFont typeface="Arial"/>
              <a:buNone/>
              <a:defRPr sz="1400" b="0" i="0" u="none" strike="noStrike" cap="none">
                <a:solidFill>
                  <a:schemeClr val="accent1"/>
                </a:solidFill>
                <a:latin typeface="Arial"/>
                <a:ea typeface="Arial"/>
                <a:cs typeface="Arial"/>
                <a:sym typeface="Arial"/>
              </a:defRPr>
            </a:lvl8pPr>
            <a:lvl9pPr marL="3657600" marR="0" lvl="8" indent="0" algn="l" rtl="0">
              <a:lnSpc>
                <a:spcPct val="115000"/>
              </a:lnSpc>
              <a:spcBef>
                <a:spcPts val="0"/>
              </a:spcBef>
              <a:spcAft>
                <a:spcPts val="0"/>
              </a:spcAft>
              <a:buClr>
                <a:schemeClr val="accent1"/>
              </a:buClr>
              <a:buFont typeface="Arial"/>
              <a:buNone/>
              <a:defRPr sz="1400" b="0" i="0" u="none" strike="noStrike" cap="none">
                <a:solidFill>
                  <a:schemeClr val="accent1"/>
                </a:solidFill>
                <a:latin typeface="Arial"/>
                <a:ea typeface="Arial"/>
                <a:cs typeface="Arial"/>
                <a:sym typeface="Arial"/>
              </a:defRPr>
            </a:lvl9pPr>
          </a:lstStyle>
          <a:p>
            <a:endParaRPr/>
          </a:p>
        </p:txBody>
      </p:sp>
      <p:sp>
        <p:nvSpPr>
          <p:cNvPr id="51" name="Shape 51"/>
          <p:cNvSpPr txBox="1">
            <a:spLocks noGrp="1"/>
          </p:cNvSpPr>
          <p:nvPr>
            <p:ph type="sldNum" idx="12"/>
          </p:nvPr>
        </p:nvSpPr>
        <p:spPr>
          <a:xfrm>
            <a:off x="8472457" y="4663216"/>
            <a:ext cx="548699" cy="393600"/>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 sz="1400" b="0" i="0" u="none" strike="noStrike" cap="none">
                <a:solidFill>
                  <a:srgbClr val="000000"/>
                </a:solidFill>
                <a:latin typeface="Arial"/>
                <a:ea typeface="Arial"/>
                <a:cs typeface="Arial"/>
                <a:sym typeface="Arial"/>
              </a:rPr>
              <a:t>‹#›</a:t>
            </a:fld>
            <a:endParaRPr lang="en"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52"/>
        <p:cNvGrpSpPr/>
        <p:nvPr/>
      </p:nvGrpSpPr>
      <p:grpSpPr>
        <a:xfrm>
          <a:off x="0" y="0"/>
          <a:ext cx="0" cy="0"/>
          <a:chOff x="0" y="0"/>
          <a:chExt cx="0" cy="0"/>
        </a:xfrm>
      </p:grpSpPr>
      <p:sp>
        <p:nvSpPr>
          <p:cNvPr id="53" name="Shape 53"/>
          <p:cNvSpPr txBox="1">
            <a:spLocks noGrp="1"/>
          </p:cNvSpPr>
          <p:nvPr>
            <p:ph type="sldNum" idx="12"/>
          </p:nvPr>
        </p:nvSpPr>
        <p:spPr>
          <a:xfrm>
            <a:off x="8472457" y="4663216"/>
            <a:ext cx="548699" cy="393600"/>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 sz="1400" b="0" i="0" u="none" strike="noStrike" cap="none">
                <a:solidFill>
                  <a:srgbClr val="000000"/>
                </a:solidFill>
                <a:latin typeface="Arial"/>
                <a:ea typeface="Arial"/>
                <a:cs typeface="Arial"/>
                <a:sym typeface="Arial"/>
              </a:rPr>
              <a:t>‹#›</a:t>
            </a:fld>
            <a:endParaRPr lang="en"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58"/>
        <p:cNvGrpSpPr/>
        <p:nvPr/>
      </p:nvGrpSpPr>
      <p:grpSpPr>
        <a:xfrm>
          <a:off x="0" y="0"/>
          <a:ext cx="0" cy="0"/>
          <a:chOff x="0" y="0"/>
          <a:chExt cx="0" cy="0"/>
        </a:xfrm>
      </p:grpSpPr>
      <p:sp>
        <p:nvSpPr>
          <p:cNvPr id="59" name="Shape 59"/>
          <p:cNvSpPr txBox="1">
            <a:spLocks noGrp="1"/>
          </p:cNvSpPr>
          <p:nvPr>
            <p:ph type="title"/>
          </p:nvPr>
        </p:nvSpPr>
        <p:spPr>
          <a:xfrm>
            <a:off x="311700" y="445025"/>
            <a:ext cx="8520599" cy="572699"/>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chemeClr val="dk2"/>
              </a:buClr>
              <a:buFont typeface="Roboto"/>
              <a:buNone/>
              <a:defRPr sz="2800" b="0" i="0" u="none" strike="noStrike" cap="none">
                <a:solidFill>
                  <a:schemeClr val="dk2"/>
                </a:solidFill>
                <a:latin typeface="Roboto"/>
                <a:ea typeface="Roboto"/>
                <a:cs typeface="Roboto"/>
                <a:sym typeface="Roboto"/>
              </a:defRPr>
            </a:lvl1pPr>
            <a:lvl2pPr lvl="1" indent="0" rtl="0">
              <a:spcBef>
                <a:spcPts val="0"/>
              </a:spcBef>
              <a:buClr>
                <a:schemeClr val="dk2"/>
              </a:buClr>
              <a:buFont typeface="Arial"/>
              <a:buNone/>
              <a:defRPr sz="2800">
                <a:solidFill>
                  <a:schemeClr val="dk2"/>
                </a:solidFill>
              </a:defRPr>
            </a:lvl2pPr>
            <a:lvl3pPr lvl="2" indent="0" rtl="0">
              <a:spcBef>
                <a:spcPts val="0"/>
              </a:spcBef>
              <a:buClr>
                <a:schemeClr val="dk2"/>
              </a:buClr>
              <a:buFont typeface="Arial"/>
              <a:buNone/>
              <a:defRPr sz="2800">
                <a:solidFill>
                  <a:schemeClr val="dk2"/>
                </a:solidFill>
              </a:defRPr>
            </a:lvl3pPr>
            <a:lvl4pPr lvl="3" indent="0" rtl="0">
              <a:spcBef>
                <a:spcPts val="0"/>
              </a:spcBef>
              <a:buClr>
                <a:schemeClr val="dk2"/>
              </a:buClr>
              <a:buFont typeface="Arial"/>
              <a:buNone/>
              <a:defRPr sz="2800">
                <a:solidFill>
                  <a:schemeClr val="dk2"/>
                </a:solidFill>
              </a:defRPr>
            </a:lvl4pPr>
            <a:lvl5pPr lvl="4" indent="0" rtl="0">
              <a:spcBef>
                <a:spcPts val="0"/>
              </a:spcBef>
              <a:buClr>
                <a:schemeClr val="dk2"/>
              </a:buClr>
              <a:buFont typeface="Arial"/>
              <a:buNone/>
              <a:defRPr sz="2800">
                <a:solidFill>
                  <a:schemeClr val="dk2"/>
                </a:solidFill>
              </a:defRPr>
            </a:lvl5pPr>
            <a:lvl6pPr lvl="5" indent="0" rtl="0">
              <a:spcBef>
                <a:spcPts val="0"/>
              </a:spcBef>
              <a:buClr>
                <a:schemeClr val="dk2"/>
              </a:buClr>
              <a:buFont typeface="Arial"/>
              <a:buNone/>
              <a:defRPr sz="2800">
                <a:solidFill>
                  <a:schemeClr val="dk2"/>
                </a:solidFill>
              </a:defRPr>
            </a:lvl6pPr>
            <a:lvl7pPr lvl="6" indent="0" rtl="0">
              <a:spcBef>
                <a:spcPts val="0"/>
              </a:spcBef>
              <a:buClr>
                <a:schemeClr val="dk2"/>
              </a:buClr>
              <a:buFont typeface="Arial"/>
              <a:buNone/>
              <a:defRPr sz="2800">
                <a:solidFill>
                  <a:schemeClr val="dk2"/>
                </a:solidFill>
              </a:defRPr>
            </a:lvl7pPr>
            <a:lvl8pPr lvl="7" indent="0" rtl="0">
              <a:spcBef>
                <a:spcPts val="0"/>
              </a:spcBef>
              <a:buClr>
                <a:schemeClr val="dk2"/>
              </a:buClr>
              <a:buFont typeface="Arial"/>
              <a:buNone/>
              <a:defRPr sz="2800">
                <a:solidFill>
                  <a:schemeClr val="dk2"/>
                </a:solidFill>
              </a:defRPr>
            </a:lvl8pPr>
            <a:lvl9pPr lvl="8" indent="0" rtl="0">
              <a:spcBef>
                <a:spcPts val="0"/>
              </a:spcBef>
              <a:buClr>
                <a:schemeClr val="dk2"/>
              </a:buClr>
              <a:buFont typeface="Arial"/>
              <a:buNone/>
              <a:defRPr sz="2800">
                <a:solidFill>
                  <a:schemeClr val="dk2"/>
                </a:solidFill>
              </a:defRPr>
            </a:lvl9pPr>
          </a:lstStyle>
          <a:p>
            <a:endParaRPr/>
          </a:p>
        </p:txBody>
      </p:sp>
      <p:sp>
        <p:nvSpPr>
          <p:cNvPr id="60" name="Shape 60"/>
          <p:cNvSpPr txBox="1">
            <a:spLocks noGrp="1"/>
          </p:cNvSpPr>
          <p:nvPr>
            <p:ph type="body" idx="1"/>
          </p:nvPr>
        </p:nvSpPr>
        <p:spPr>
          <a:xfrm>
            <a:off x="311700" y="1152475"/>
            <a:ext cx="8520599" cy="3416400"/>
          </a:xfrm>
          <a:prstGeom prst="rect">
            <a:avLst/>
          </a:prstGeom>
          <a:noFill/>
          <a:ln>
            <a:noFill/>
          </a:ln>
        </p:spPr>
        <p:txBody>
          <a:bodyPr lIns="91425" tIns="91425" rIns="91425" bIns="91425" anchor="t" anchorCtr="0"/>
          <a:lstStyle>
            <a:lvl1pPr marL="0" marR="0" lvl="0" indent="0" algn="l" rtl="0">
              <a:lnSpc>
                <a:spcPct val="115000"/>
              </a:lnSpc>
              <a:spcBef>
                <a:spcPts val="0"/>
              </a:spcBef>
              <a:spcAft>
                <a:spcPts val="1600"/>
              </a:spcAft>
              <a:buClr>
                <a:schemeClr val="dk2"/>
              </a:buClr>
              <a:buFont typeface="Roboto"/>
              <a:buNone/>
              <a:defRPr sz="1800" b="0" i="0" u="none" strike="noStrike" cap="none">
                <a:solidFill>
                  <a:schemeClr val="dk2"/>
                </a:solidFill>
                <a:latin typeface="Roboto"/>
                <a:ea typeface="Roboto"/>
                <a:cs typeface="Roboto"/>
                <a:sym typeface="Roboto"/>
              </a:defRPr>
            </a:lvl1pPr>
            <a:lvl2pPr marL="457200" marR="0" lvl="1" indent="0" algn="l" rtl="0">
              <a:lnSpc>
                <a:spcPct val="115000"/>
              </a:lnSpc>
              <a:spcBef>
                <a:spcPts val="0"/>
              </a:spcBef>
              <a:spcAft>
                <a:spcPts val="1600"/>
              </a:spcAft>
              <a:buClr>
                <a:schemeClr val="dk2"/>
              </a:buClr>
              <a:buFont typeface="Roboto"/>
              <a:buNone/>
              <a:defRPr sz="1400" b="0" i="0" u="none" strike="noStrike" cap="none">
                <a:solidFill>
                  <a:schemeClr val="dk2"/>
                </a:solidFill>
                <a:latin typeface="Roboto"/>
                <a:ea typeface="Roboto"/>
                <a:cs typeface="Roboto"/>
                <a:sym typeface="Roboto"/>
              </a:defRPr>
            </a:lvl2pPr>
            <a:lvl3pPr marL="914400" marR="0" lvl="2" indent="0" algn="l" rtl="0">
              <a:lnSpc>
                <a:spcPct val="115000"/>
              </a:lnSpc>
              <a:spcBef>
                <a:spcPts val="0"/>
              </a:spcBef>
              <a:spcAft>
                <a:spcPts val="1600"/>
              </a:spcAft>
              <a:buClr>
                <a:schemeClr val="dk2"/>
              </a:buClr>
              <a:buFont typeface="Roboto"/>
              <a:buNone/>
              <a:defRPr sz="1400" b="0" i="0" u="none" strike="noStrike" cap="none">
                <a:solidFill>
                  <a:schemeClr val="dk2"/>
                </a:solidFill>
                <a:latin typeface="Roboto"/>
                <a:ea typeface="Roboto"/>
                <a:cs typeface="Roboto"/>
                <a:sym typeface="Roboto"/>
              </a:defRPr>
            </a:lvl3pPr>
            <a:lvl4pPr marL="1371600" marR="0" lvl="3" indent="0" algn="l" rtl="0">
              <a:lnSpc>
                <a:spcPct val="115000"/>
              </a:lnSpc>
              <a:spcBef>
                <a:spcPts val="0"/>
              </a:spcBef>
              <a:spcAft>
                <a:spcPts val="1600"/>
              </a:spcAft>
              <a:buClr>
                <a:schemeClr val="dk2"/>
              </a:buClr>
              <a:buFont typeface="Roboto"/>
              <a:buNone/>
              <a:defRPr sz="1400" b="0" i="0" u="none" strike="noStrike" cap="none">
                <a:solidFill>
                  <a:schemeClr val="dk2"/>
                </a:solidFill>
                <a:latin typeface="Roboto"/>
                <a:ea typeface="Roboto"/>
                <a:cs typeface="Roboto"/>
                <a:sym typeface="Roboto"/>
              </a:defRPr>
            </a:lvl4pPr>
            <a:lvl5pPr marL="1828800" marR="0" lvl="4" indent="0" algn="l" rtl="0">
              <a:lnSpc>
                <a:spcPct val="115000"/>
              </a:lnSpc>
              <a:spcBef>
                <a:spcPts val="0"/>
              </a:spcBef>
              <a:spcAft>
                <a:spcPts val="1600"/>
              </a:spcAft>
              <a:buClr>
                <a:schemeClr val="dk2"/>
              </a:buClr>
              <a:buFont typeface="Roboto"/>
              <a:buNone/>
              <a:defRPr sz="1400" b="0" i="0" u="none" strike="noStrike" cap="none">
                <a:solidFill>
                  <a:schemeClr val="dk2"/>
                </a:solidFill>
                <a:latin typeface="Roboto"/>
                <a:ea typeface="Roboto"/>
                <a:cs typeface="Roboto"/>
                <a:sym typeface="Roboto"/>
              </a:defRPr>
            </a:lvl5pPr>
            <a:lvl6pPr marL="2286000" marR="0" lvl="5" indent="0" algn="l" rtl="0">
              <a:lnSpc>
                <a:spcPct val="115000"/>
              </a:lnSpc>
              <a:spcBef>
                <a:spcPts val="0"/>
              </a:spcBef>
              <a:spcAft>
                <a:spcPts val="1600"/>
              </a:spcAft>
              <a:buClr>
                <a:schemeClr val="dk2"/>
              </a:buClr>
              <a:buFont typeface="Roboto"/>
              <a:buNone/>
              <a:defRPr sz="1400" b="0" i="0" u="none" strike="noStrike" cap="none">
                <a:solidFill>
                  <a:schemeClr val="dk2"/>
                </a:solidFill>
                <a:latin typeface="Roboto"/>
                <a:ea typeface="Roboto"/>
                <a:cs typeface="Roboto"/>
                <a:sym typeface="Roboto"/>
              </a:defRPr>
            </a:lvl6pPr>
            <a:lvl7pPr marL="2743200" marR="0" lvl="6" indent="0" algn="l" rtl="0">
              <a:lnSpc>
                <a:spcPct val="115000"/>
              </a:lnSpc>
              <a:spcBef>
                <a:spcPts val="0"/>
              </a:spcBef>
              <a:spcAft>
                <a:spcPts val="1600"/>
              </a:spcAft>
              <a:buClr>
                <a:schemeClr val="dk2"/>
              </a:buClr>
              <a:buFont typeface="Roboto"/>
              <a:buNone/>
              <a:defRPr sz="1400" b="0" i="0" u="none" strike="noStrike" cap="none">
                <a:solidFill>
                  <a:schemeClr val="dk2"/>
                </a:solidFill>
                <a:latin typeface="Roboto"/>
                <a:ea typeface="Roboto"/>
                <a:cs typeface="Roboto"/>
                <a:sym typeface="Roboto"/>
              </a:defRPr>
            </a:lvl7pPr>
            <a:lvl8pPr marL="3200400" marR="0" lvl="7" indent="0" algn="l" rtl="0">
              <a:lnSpc>
                <a:spcPct val="115000"/>
              </a:lnSpc>
              <a:spcBef>
                <a:spcPts val="0"/>
              </a:spcBef>
              <a:spcAft>
                <a:spcPts val="1600"/>
              </a:spcAft>
              <a:buClr>
                <a:schemeClr val="dk2"/>
              </a:buClr>
              <a:buFont typeface="Roboto"/>
              <a:buNone/>
              <a:defRPr sz="1400" b="0" i="0" u="none" strike="noStrike" cap="none">
                <a:solidFill>
                  <a:schemeClr val="dk2"/>
                </a:solidFill>
                <a:latin typeface="Roboto"/>
                <a:ea typeface="Roboto"/>
                <a:cs typeface="Roboto"/>
                <a:sym typeface="Roboto"/>
              </a:defRPr>
            </a:lvl8pPr>
            <a:lvl9pPr marL="3657600" marR="0" lvl="8" indent="0" algn="l" rtl="0">
              <a:lnSpc>
                <a:spcPct val="115000"/>
              </a:lnSpc>
              <a:spcBef>
                <a:spcPts val="0"/>
              </a:spcBef>
              <a:spcAft>
                <a:spcPts val="1600"/>
              </a:spcAft>
              <a:buClr>
                <a:schemeClr val="dk2"/>
              </a:buClr>
              <a:buFont typeface="Roboto"/>
              <a:buNone/>
              <a:defRPr sz="1400" b="0" i="0" u="none" strike="noStrike" cap="none">
                <a:solidFill>
                  <a:schemeClr val="dk2"/>
                </a:solidFill>
                <a:latin typeface="Roboto"/>
                <a:ea typeface="Roboto"/>
                <a:cs typeface="Roboto"/>
                <a:sym typeface="Roboto"/>
              </a:defRPr>
            </a:lvl9pPr>
          </a:lstStyle>
          <a:p>
            <a:endParaRPr/>
          </a:p>
        </p:txBody>
      </p:sp>
      <p:pic>
        <p:nvPicPr>
          <p:cNvPr id="61" name="Shape 61"/>
          <p:cNvPicPr preferRelativeResize="0"/>
          <p:nvPr/>
        </p:nvPicPr>
        <p:blipFill rotWithShape="1">
          <a:blip r:embed="rId2">
            <a:alphaModFix/>
          </a:blip>
          <a:srcRect/>
          <a:stretch/>
        </p:blipFill>
        <p:spPr>
          <a:xfrm>
            <a:off x="8187500" y="4663225"/>
            <a:ext cx="756550" cy="246149"/>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62"/>
        <p:cNvGrpSpPr/>
        <p:nvPr/>
      </p:nvGrpSpPr>
      <p:grpSpPr>
        <a:xfrm>
          <a:off x="0" y="0"/>
          <a:ext cx="0" cy="0"/>
          <a:chOff x="0" y="0"/>
          <a:chExt cx="0" cy="0"/>
        </a:xfrm>
      </p:grpSpPr>
      <p:sp>
        <p:nvSpPr>
          <p:cNvPr id="63" name="Shape 63"/>
          <p:cNvSpPr txBox="1">
            <a:spLocks noGrp="1"/>
          </p:cNvSpPr>
          <p:nvPr>
            <p:ph type="title"/>
          </p:nvPr>
        </p:nvSpPr>
        <p:spPr>
          <a:xfrm>
            <a:off x="311700" y="445025"/>
            <a:ext cx="8520599" cy="572699"/>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chemeClr val="dk2"/>
              </a:buClr>
              <a:buFont typeface="Roboto"/>
              <a:buNone/>
              <a:defRPr sz="2800" b="0" i="0" u="none" strike="noStrike" cap="none">
                <a:solidFill>
                  <a:schemeClr val="dk2"/>
                </a:solidFill>
                <a:latin typeface="Roboto"/>
                <a:ea typeface="Roboto"/>
                <a:cs typeface="Roboto"/>
                <a:sym typeface="Roboto"/>
              </a:defRPr>
            </a:lvl1pPr>
            <a:lvl2pPr lvl="1" indent="0" rtl="0">
              <a:spcBef>
                <a:spcPts val="0"/>
              </a:spcBef>
              <a:buClr>
                <a:schemeClr val="dk2"/>
              </a:buClr>
              <a:buFont typeface="Roboto"/>
              <a:buNone/>
              <a:defRPr sz="2800">
                <a:solidFill>
                  <a:schemeClr val="dk2"/>
                </a:solidFill>
                <a:latin typeface="Roboto"/>
                <a:ea typeface="Roboto"/>
                <a:cs typeface="Roboto"/>
                <a:sym typeface="Roboto"/>
              </a:defRPr>
            </a:lvl2pPr>
            <a:lvl3pPr lvl="2" indent="0" rtl="0">
              <a:spcBef>
                <a:spcPts val="0"/>
              </a:spcBef>
              <a:buClr>
                <a:schemeClr val="dk2"/>
              </a:buClr>
              <a:buFont typeface="Roboto"/>
              <a:buNone/>
              <a:defRPr sz="2800">
                <a:solidFill>
                  <a:schemeClr val="dk2"/>
                </a:solidFill>
                <a:latin typeface="Roboto"/>
                <a:ea typeface="Roboto"/>
                <a:cs typeface="Roboto"/>
                <a:sym typeface="Roboto"/>
              </a:defRPr>
            </a:lvl3pPr>
            <a:lvl4pPr lvl="3" indent="0" rtl="0">
              <a:spcBef>
                <a:spcPts val="0"/>
              </a:spcBef>
              <a:buClr>
                <a:schemeClr val="dk2"/>
              </a:buClr>
              <a:buFont typeface="Roboto"/>
              <a:buNone/>
              <a:defRPr sz="2800">
                <a:solidFill>
                  <a:schemeClr val="dk2"/>
                </a:solidFill>
                <a:latin typeface="Roboto"/>
                <a:ea typeface="Roboto"/>
                <a:cs typeface="Roboto"/>
                <a:sym typeface="Roboto"/>
              </a:defRPr>
            </a:lvl4pPr>
            <a:lvl5pPr lvl="4" indent="0" rtl="0">
              <a:spcBef>
                <a:spcPts val="0"/>
              </a:spcBef>
              <a:buClr>
                <a:schemeClr val="dk2"/>
              </a:buClr>
              <a:buFont typeface="Roboto"/>
              <a:buNone/>
              <a:defRPr sz="2800">
                <a:solidFill>
                  <a:schemeClr val="dk2"/>
                </a:solidFill>
                <a:latin typeface="Roboto"/>
                <a:ea typeface="Roboto"/>
                <a:cs typeface="Roboto"/>
                <a:sym typeface="Roboto"/>
              </a:defRPr>
            </a:lvl5pPr>
            <a:lvl6pPr lvl="5" indent="0" rtl="0">
              <a:spcBef>
                <a:spcPts val="0"/>
              </a:spcBef>
              <a:buClr>
                <a:schemeClr val="dk2"/>
              </a:buClr>
              <a:buFont typeface="Roboto"/>
              <a:buNone/>
              <a:defRPr sz="2800">
                <a:solidFill>
                  <a:schemeClr val="dk2"/>
                </a:solidFill>
                <a:latin typeface="Roboto"/>
                <a:ea typeface="Roboto"/>
                <a:cs typeface="Roboto"/>
                <a:sym typeface="Roboto"/>
              </a:defRPr>
            </a:lvl6pPr>
            <a:lvl7pPr lvl="6" indent="0" rtl="0">
              <a:spcBef>
                <a:spcPts val="0"/>
              </a:spcBef>
              <a:buClr>
                <a:schemeClr val="dk2"/>
              </a:buClr>
              <a:buFont typeface="Roboto"/>
              <a:buNone/>
              <a:defRPr sz="2800">
                <a:solidFill>
                  <a:schemeClr val="dk2"/>
                </a:solidFill>
                <a:latin typeface="Roboto"/>
                <a:ea typeface="Roboto"/>
                <a:cs typeface="Roboto"/>
                <a:sym typeface="Roboto"/>
              </a:defRPr>
            </a:lvl7pPr>
            <a:lvl8pPr lvl="7" indent="0" rtl="0">
              <a:spcBef>
                <a:spcPts val="0"/>
              </a:spcBef>
              <a:buClr>
                <a:schemeClr val="dk2"/>
              </a:buClr>
              <a:buFont typeface="Roboto"/>
              <a:buNone/>
              <a:defRPr sz="2800">
                <a:solidFill>
                  <a:schemeClr val="dk2"/>
                </a:solidFill>
                <a:latin typeface="Roboto"/>
                <a:ea typeface="Roboto"/>
                <a:cs typeface="Roboto"/>
                <a:sym typeface="Roboto"/>
              </a:defRPr>
            </a:lvl8pPr>
            <a:lvl9pPr lvl="8" indent="0" rtl="0">
              <a:spcBef>
                <a:spcPts val="0"/>
              </a:spcBef>
              <a:buClr>
                <a:schemeClr val="dk2"/>
              </a:buClr>
              <a:buFont typeface="Roboto"/>
              <a:buNone/>
              <a:defRPr sz="2800">
                <a:solidFill>
                  <a:schemeClr val="dk2"/>
                </a:solidFill>
                <a:latin typeface="Roboto"/>
                <a:ea typeface="Roboto"/>
                <a:cs typeface="Roboto"/>
                <a:sym typeface="Roboto"/>
              </a:defRPr>
            </a:lvl9pPr>
          </a:lstStyle>
          <a:p>
            <a:endParaRPr/>
          </a:p>
        </p:txBody>
      </p:sp>
      <p:pic>
        <p:nvPicPr>
          <p:cNvPr id="64" name="Shape 64"/>
          <p:cNvPicPr preferRelativeResize="0"/>
          <p:nvPr/>
        </p:nvPicPr>
        <p:blipFill rotWithShape="1">
          <a:blip r:embed="rId2">
            <a:alphaModFix/>
          </a:blip>
          <a:srcRect/>
          <a:stretch/>
        </p:blipFill>
        <p:spPr>
          <a:xfrm>
            <a:off x="8187500" y="4663225"/>
            <a:ext cx="756550" cy="246149"/>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65"/>
        <p:cNvGrpSpPr/>
        <p:nvPr/>
      </p:nvGrpSpPr>
      <p:grpSpPr>
        <a:xfrm>
          <a:off x="0" y="0"/>
          <a:ext cx="0" cy="0"/>
          <a:chOff x="0" y="0"/>
          <a:chExt cx="0" cy="0"/>
        </a:xfrm>
      </p:grpSpPr>
      <p:sp>
        <p:nvSpPr>
          <p:cNvPr id="66" name="Shape 66"/>
          <p:cNvSpPr txBox="1">
            <a:spLocks noGrp="1"/>
          </p:cNvSpPr>
          <p:nvPr>
            <p:ph type="title"/>
          </p:nvPr>
        </p:nvSpPr>
        <p:spPr>
          <a:xfrm>
            <a:off x="311700" y="445025"/>
            <a:ext cx="8520599" cy="572699"/>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chemeClr val="dk2"/>
              </a:buClr>
              <a:buFont typeface="Roboto"/>
              <a:buNone/>
              <a:defRPr sz="2800" b="0" i="0" u="none" strike="noStrike" cap="none">
                <a:solidFill>
                  <a:schemeClr val="dk2"/>
                </a:solidFill>
                <a:latin typeface="Roboto"/>
                <a:ea typeface="Roboto"/>
                <a:cs typeface="Roboto"/>
                <a:sym typeface="Roboto"/>
              </a:defRPr>
            </a:lvl1pPr>
            <a:lvl2pPr lvl="1" indent="0" rtl="0">
              <a:spcBef>
                <a:spcPts val="0"/>
              </a:spcBef>
              <a:buClr>
                <a:schemeClr val="dk2"/>
              </a:buClr>
              <a:buFont typeface="Roboto"/>
              <a:buNone/>
              <a:defRPr sz="2800">
                <a:solidFill>
                  <a:schemeClr val="dk2"/>
                </a:solidFill>
                <a:latin typeface="Roboto"/>
                <a:ea typeface="Roboto"/>
                <a:cs typeface="Roboto"/>
                <a:sym typeface="Roboto"/>
              </a:defRPr>
            </a:lvl2pPr>
            <a:lvl3pPr lvl="2" indent="0" rtl="0">
              <a:spcBef>
                <a:spcPts val="0"/>
              </a:spcBef>
              <a:buClr>
                <a:schemeClr val="dk2"/>
              </a:buClr>
              <a:buFont typeface="Roboto"/>
              <a:buNone/>
              <a:defRPr sz="2800">
                <a:solidFill>
                  <a:schemeClr val="dk2"/>
                </a:solidFill>
                <a:latin typeface="Roboto"/>
                <a:ea typeface="Roboto"/>
                <a:cs typeface="Roboto"/>
                <a:sym typeface="Roboto"/>
              </a:defRPr>
            </a:lvl3pPr>
            <a:lvl4pPr lvl="3" indent="0" rtl="0">
              <a:spcBef>
                <a:spcPts val="0"/>
              </a:spcBef>
              <a:buClr>
                <a:schemeClr val="dk2"/>
              </a:buClr>
              <a:buFont typeface="Roboto"/>
              <a:buNone/>
              <a:defRPr sz="2800">
                <a:solidFill>
                  <a:schemeClr val="dk2"/>
                </a:solidFill>
                <a:latin typeface="Roboto"/>
                <a:ea typeface="Roboto"/>
                <a:cs typeface="Roboto"/>
                <a:sym typeface="Roboto"/>
              </a:defRPr>
            </a:lvl4pPr>
            <a:lvl5pPr lvl="4" indent="0" rtl="0">
              <a:spcBef>
                <a:spcPts val="0"/>
              </a:spcBef>
              <a:buClr>
                <a:schemeClr val="dk2"/>
              </a:buClr>
              <a:buFont typeface="Roboto"/>
              <a:buNone/>
              <a:defRPr sz="2800">
                <a:solidFill>
                  <a:schemeClr val="dk2"/>
                </a:solidFill>
                <a:latin typeface="Roboto"/>
                <a:ea typeface="Roboto"/>
                <a:cs typeface="Roboto"/>
                <a:sym typeface="Roboto"/>
              </a:defRPr>
            </a:lvl5pPr>
            <a:lvl6pPr lvl="5" indent="0" rtl="0">
              <a:spcBef>
                <a:spcPts val="0"/>
              </a:spcBef>
              <a:buClr>
                <a:schemeClr val="dk2"/>
              </a:buClr>
              <a:buFont typeface="Roboto"/>
              <a:buNone/>
              <a:defRPr sz="2800">
                <a:solidFill>
                  <a:schemeClr val="dk2"/>
                </a:solidFill>
                <a:latin typeface="Roboto"/>
                <a:ea typeface="Roboto"/>
                <a:cs typeface="Roboto"/>
                <a:sym typeface="Roboto"/>
              </a:defRPr>
            </a:lvl6pPr>
            <a:lvl7pPr lvl="6" indent="0" rtl="0">
              <a:spcBef>
                <a:spcPts val="0"/>
              </a:spcBef>
              <a:buClr>
                <a:schemeClr val="dk2"/>
              </a:buClr>
              <a:buFont typeface="Roboto"/>
              <a:buNone/>
              <a:defRPr sz="2800">
                <a:solidFill>
                  <a:schemeClr val="dk2"/>
                </a:solidFill>
                <a:latin typeface="Roboto"/>
                <a:ea typeface="Roboto"/>
                <a:cs typeface="Roboto"/>
                <a:sym typeface="Roboto"/>
              </a:defRPr>
            </a:lvl7pPr>
            <a:lvl8pPr lvl="7" indent="0" rtl="0">
              <a:spcBef>
                <a:spcPts val="0"/>
              </a:spcBef>
              <a:buClr>
                <a:schemeClr val="dk2"/>
              </a:buClr>
              <a:buFont typeface="Roboto"/>
              <a:buNone/>
              <a:defRPr sz="2800">
                <a:solidFill>
                  <a:schemeClr val="dk2"/>
                </a:solidFill>
                <a:latin typeface="Roboto"/>
                <a:ea typeface="Roboto"/>
                <a:cs typeface="Roboto"/>
                <a:sym typeface="Roboto"/>
              </a:defRPr>
            </a:lvl8pPr>
            <a:lvl9pPr lvl="8" indent="0" rtl="0">
              <a:spcBef>
                <a:spcPts val="0"/>
              </a:spcBef>
              <a:buClr>
                <a:schemeClr val="dk2"/>
              </a:buClr>
              <a:buFont typeface="Roboto"/>
              <a:buNone/>
              <a:defRPr sz="2800">
                <a:solidFill>
                  <a:schemeClr val="dk2"/>
                </a:solidFill>
                <a:latin typeface="Roboto"/>
                <a:ea typeface="Roboto"/>
                <a:cs typeface="Roboto"/>
                <a:sym typeface="Roboto"/>
              </a:defRPr>
            </a:lvl9pPr>
          </a:lstStyle>
          <a:p>
            <a:endParaRPr/>
          </a:p>
        </p:txBody>
      </p:sp>
      <p:sp>
        <p:nvSpPr>
          <p:cNvPr id="67" name="Shape 67"/>
          <p:cNvSpPr txBox="1">
            <a:spLocks noGrp="1"/>
          </p:cNvSpPr>
          <p:nvPr>
            <p:ph type="body" idx="1"/>
          </p:nvPr>
        </p:nvSpPr>
        <p:spPr>
          <a:xfrm>
            <a:off x="311700" y="1152475"/>
            <a:ext cx="3999899" cy="3416400"/>
          </a:xfrm>
          <a:prstGeom prst="rect">
            <a:avLst/>
          </a:prstGeom>
          <a:noFill/>
          <a:ln>
            <a:noFill/>
          </a:ln>
        </p:spPr>
        <p:txBody>
          <a:bodyPr lIns="91425" tIns="91425" rIns="91425" bIns="91425" anchor="t" anchorCtr="0"/>
          <a:lstStyle>
            <a:lvl1pPr marL="0" marR="0" lvl="0" indent="0" algn="l" rtl="0">
              <a:lnSpc>
                <a:spcPct val="115000"/>
              </a:lnSpc>
              <a:spcBef>
                <a:spcPts val="0"/>
              </a:spcBef>
              <a:spcAft>
                <a:spcPts val="1600"/>
              </a:spcAft>
              <a:buClr>
                <a:schemeClr val="dk2"/>
              </a:buClr>
              <a:buFont typeface="Roboto"/>
              <a:buNone/>
              <a:defRPr sz="1400" b="0" i="0" u="none" strike="noStrike" cap="none">
                <a:solidFill>
                  <a:schemeClr val="dk2"/>
                </a:solidFill>
                <a:latin typeface="Roboto"/>
                <a:ea typeface="Roboto"/>
                <a:cs typeface="Roboto"/>
                <a:sym typeface="Roboto"/>
              </a:defRPr>
            </a:lvl1pPr>
            <a:lvl2pPr marL="457200" marR="0" lvl="1" indent="0" algn="l" rtl="0">
              <a:lnSpc>
                <a:spcPct val="115000"/>
              </a:lnSpc>
              <a:spcBef>
                <a:spcPts val="0"/>
              </a:spcBef>
              <a:spcAft>
                <a:spcPts val="1600"/>
              </a:spcAft>
              <a:buClr>
                <a:schemeClr val="dk2"/>
              </a:buClr>
              <a:buFont typeface="Roboto"/>
              <a:buNone/>
              <a:defRPr sz="1200" b="0" i="0" u="none" strike="noStrike" cap="none">
                <a:solidFill>
                  <a:schemeClr val="dk2"/>
                </a:solidFill>
                <a:latin typeface="Roboto"/>
                <a:ea typeface="Roboto"/>
                <a:cs typeface="Roboto"/>
                <a:sym typeface="Roboto"/>
              </a:defRPr>
            </a:lvl2pPr>
            <a:lvl3pPr marL="914400" marR="0" lvl="2" indent="0" algn="l" rtl="0">
              <a:lnSpc>
                <a:spcPct val="115000"/>
              </a:lnSpc>
              <a:spcBef>
                <a:spcPts val="0"/>
              </a:spcBef>
              <a:spcAft>
                <a:spcPts val="1600"/>
              </a:spcAft>
              <a:buClr>
                <a:schemeClr val="dk2"/>
              </a:buClr>
              <a:buFont typeface="Roboto"/>
              <a:buNone/>
              <a:defRPr sz="1200" b="0" i="0" u="none" strike="noStrike" cap="none">
                <a:solidFill>
                  <a:schemeClr val="dk2"/>
                </a:solidFill>
                <a:latin typeface="Roboto"/>
                <a:ea typeface="Roboto"/>
                <a:cs typeface="Roboto"/>
                <a:sym typeface="Roboto"/>
              </a:defRPr>
            </a:lvl3pPr>
            <a:lvl4pPr marL="1371600" marR="0" lvl="3" indent="0" algn="l" rtl="0">
              <a:lnSpc>
                <a:spcPct val="115000"/>
              </a:lnSpc>
              <a:spcBef>
                <a:spcPts val="0"/>
              </a:spcBef>
              <a:spcAft>
                <a:spcPts val="1600"/>
              </a:spcAft>
              <a:buClr>
                <a:schemeClr val="dk2"/>
              </a:buClr>
              <a:buFont typeface="Roboto"/>
              <a:buNone/>
              <a:defRPr sz="1200" b="0" i="0" u="none" strike="noStrike" cap="none">
                <a:solidFill>
                  <a:schemeClr val="dk2"/>
                </a:solidFill>
                <a:latin typeface="Roboto"/>
                <a:ea typeface="Roboto"/>
                <a:cs typeface="Roboto"/>
                <a:sym typeface="Roboto"/>
              </a:defRPr>
            </a:lvl4pPr>
            <a:lvl5pPr marL="1828800" marR="0" lvl="4" indent="0" algn="l" rtl="0">
              <a:lnSpc>
                <a:spcPct val="115000"/>
              </a:lnSpc>
              <a:spcBef>
                <a:spcPts val="0"/>
              </a:spcBef>
              <a:spcAft>
                <a:spcPts val="1600"/>
              </a:spcAft>
              <a:buClr>
                <a:schemeClr val="dk2"/>
              </a:buClr>
              <a:buFont typeface="Roboto"/>
              <a:buNone/>
              <a:defRPr sz="1200" b="0" i="0" u="none" strike="noStrike" cap="none">
                <a:solidFill>
                  <a:schemeClr val="dk2"/>
                </a:solidFill>
                <a:latin typeface="Roboto"/>
                <a:ea typeface="Roboto"/>
                <a:cs typeface="Roboto"/>
                <a:sym typeface="Roboto"/>
              </a:defRPr>
            </a:lvl5pPr>
            <a:lvl6pPr marL="2286000" marR="0" lvl="5" indent="0" algn="l" rtl="0">
              <a:lnSpc>
                <a:spcPct val="115000"/>
              </a:lnSpc>
              <a:spcBef>
                <a:spcPts val="0"/>
              </a:spcBef>
              <a:spcAft>
                <a:spcPts val="1600"/>
              </a:spcAft>
              <a:buClr>
                <a:schemeClr val="dk2"/>
              </a:buClr>
              <a:buFont typeface="Roboto"/>
              <a:buNone/>
              <a:defRPr sz="1200" b="0" i="0" u="none" strike="noStrike" cap="none">
                <a:solidFill>
                  <a:schemeClr val="dk2"/>
                </a:solidFill>
                <a:latin typeface="Roboto"/>
                <a:ea typeface="Roboto"/>
                <a:cs typeface="Roboto"/>
                <a:sym typeface="Roboto"/>
              </a:defRPr>
            </a:lvl6pPr>
            <a:lvl7pPr marL="2743200" marR="0" lvl="6" indent="0" algn="l" rtl="0">
              <a:lnSpc>
                <a:spcPct val="115000"/>
              </a:lnSpc>
              <a:spcBef>
                <a:spcPts val="0"/>
              </a:spcBef>
              <a:spcAft>
                <a:spcPts val="1600"/>
              </a:spcAft>
              <a:buClr>
                <a:schemeClr val="dk2"/>
              </a:buClr>
              <a:buFont typeface="Roboto"/>
              <a:buNone/>
              <a:defRPr sz="1200" b="0" i="0" u="none" strike="noStrike" cap="none">
                <a:solidFill>
                  <a:schemeClr val="dk2"/>
                </a:solidFill>
                <a:latin typeface="Roboto"/>
                <a:ea typeface="Roboto"/>
                <a:cs typeface="Roboto"/>
                <a:sym typeface="Roboto"/>
              </a:defRPr>
            </a:lvl7pPr>
            <a:lvl8pPr marL="3200400" marR="0" lvl="7" indent="0" algn="l" rtl="0">
              <a:lnSpc>
                <a:spcPct val="115000"/>
              </a:lnSpc>
              <a:spcBef>
                <a:spcPts val="0"/>
              </a:spcBef>
              <a:spcAft>
                <a:spcPts val="1600"/>
              </a:spcAft>
              <a:buClr>
                <a:schemeClr val="dk2"/>
              </a:buClr>
              <a:buFont typeface="Roboto"/>
              <a:buNone/>
              <a:defRPr sz="1200" b="0" i="0" u="none" strike="noStrike" cap="none">
                <a:solidFill>
                  <a:schemeClr val="dk2"/>
                </a:solidFill>
                <a:latin typeface="Roboto"/>
                <a:ea typeface="Roboto"/>
                <a:cs typeface="Roboto"/>
                <a:sym typeface="Roboto"/>
              </a:defRPr>
            </a:lvl8pPr>
            <a:lvl9pPr marL="3657600" marR="0" lvl="8" indent="0" algn="l" rtl="0">
              <a:lnSpc>
                <a:spcPct val="115000"/>
              </a:lnSpc>
              <a:spcBef>
                <a:spcPts val="0"/>
              </a:spcBef>
              <a:spcAft>
                <a:spcPts val="1600"/>
              </a:spcAft>
              <a:buClr>
                <a:schemeClr val="dk2"/>
              </a:buClr>
              <a:buFont typeface="Roboto"/>
              <a:buNone/>
              <a:defRPr sz="1200" b="0" i="0" u="none" strike="noStrike" cap="none">
                <a:solidFill>
                  <a:schemeClr val="dk2"/>
                </a:solidFill>
                <a:latin typeface="Roboto"/>
                <a:ea typeface="Roboto"/>
                <a:cs typeface="Roboto"/>
                <a:sym typeface="Roboto"/>
              </a:defRPr>
            </a:lvl9pPr>
          </a:lstStyle>
          <a:p>
            <a:endParaRPr/>
          </a:p>
        </p:txBody>
      </p:sp>
      <p:sp>
        <p:nvSpPr>
          <p:cNvPr id="68" name="Shape 68"/>
          <p:cNvSpPr txBox="1">
            <a:spLocks noGrp="1"/>
          </p:cNvSpPr>
          <p:nvPr>
            <p:ph type="body" idx="2"/>
          </p:nvPr>
        </p:nvSpPr>
        <p:spPr>
          <a:xfrm>
            <a:off x="4832400" y="1152475"/>
            <a:ext cx="3999899" cy="3416400"/>
          </a:xfrm>
          <a:prstGeom prst="rect">
            <a:avLst/>
          </a:prstGeom>
          <a:noFill/>
          <a:ln>
            <a:noFill/>
          </a:ln>
        </p:spPr>
        <p:txBody>
          <a:bodyPr lIns="91425" tIns="91425" rIns="91425" bIns="91425" anchor="t" anchorCtr="0"/>
          <a:lstStyle>
            <a:lvl1pPr marL="0" marR="0" lvl="0" indent="0" algn="l" rtl="0">
              <a:lnSpc>
                <a:spcPct val="115000"/>
              </a:lnSpc>
              <a:spcBef>
                <a:spcPts val="0"/>
              </a:spcBef>
              <a:spcAft>
                <a:spcPts val="1600"/>
              </a:spcAft>
              <a:buClr>
                <a:schemeClr val="dk2"/>
              </a:buClr>
              <a:buFont typeface="Roboto"/>
              <a:buNone/>
              <a:defRPr sz="1400" b="0" i="0" u="none" strike="noStrike" cap="none">
                <a:solidFill>
                  <a:schemeClr val="dk2"/>
                </a:solidFill>
                <a:latin typeface="Roboto"/>
                <a:ea typeface="Roboto"/>
                <a:cs typeface="Roboto"/>
                <a:sym typeface="Roboto"/>
              </a:defRPr>
            </a:lvl1pPr>
            <a:lvl2pPr marL="457200" marR="0" lvl="1" indent="0" algn="l" rtl="0">
              <a:lnSpc>
                <a:spcPct val="115000"/>
              </a:lnSpc>
              <a:spcBef>
                <a:spcPts val="0"/>
              </a:spcBef>
              <a:spcAft>
                <a:spcPts val="1600"/>
              </a:spcAft>
              <a:buClr>
                <a:schemeClr val="dk2"/>
              </a:buClr>
              <a:buFont typeface="Roboto"/>
              <a:buNone/>
              <a:defRPr sz="1200" b="0" i="0" u="none" strike="noStrike" cap="none">
                <a:solidFill>
                  <a:schemeClr val="dk2"/>
                </a:solidFill>
                <a:latin typeface="Roboto"/>
                <a:ea typeface="Roboto"/>
                <a:cs typeface="Roboto"/>
                <a:sym typeface="Roboto"/>
              </a:defRPr>
            </a:lvl2pPr>
            <a:lvl3pPr marL="914400" marR="0" lvl="2" indent="0" algn="l" rtl="0">
              <a:lnSpc>
                <a:spcPct val="115000"/>
              </a:lnSpc>
              <a:spcBef>
                <a:spcPts val="0"/>
              </a:spcBef>
              <a:spcAft>
                <a:spcPts val="1600"/>
              </a:spcAft>
              <a:buClr>
                <a:schemeClr val="dk2"/>
              </a:buClr>
              <a:buFont typeface="Roboto"/>
              <a:buNone/>
              <a:defRPr sz="1200" b="0" i="0" u="none" strike="noStrike" cap="none">
                <a:solidFill>
                  <a:schemeClr val="dk2"/>
                </a:solidFill>
                <a:latin typeface="Roboto"/>
                <a:ea typeface="Roboto"/>
                <a:cs typeface="Roboto"/>
                <a:sym typeface="Roboto"/>
              </a:defRPr>
            </a:lvl3pPr>
            <a:lvl4pPr marL="1371600" marR="0" lvl="3" indent="0" algn="l" rtl="0">
              <a:lnSpc>
                <a:spcPct val="115000"/>
              </a:lnSpc>
              <a:spcBef>
                <a:spcPts val="0"/>
              </a:spcBef>
              <a:spcAft>
                <a:spcPts val="1600"/>
              </a:spcAft>
              <a:buClr>
                <a:schemeClr val="dk2"/>
              </a:buClr>
              <a:buFont typeface="Roboto"/>
              <a:buNone/>
              <a:defRPr sz="1200" b="0" i="0" u="none" strike="noStrike" cap="none">
                <a:solidFill>
                  <a:schemeClr val="dk2"/>
                </a:solidFill>
                <a:latin typeface="Roboto"/>
                <a:ea typeface="Roboto"/>
                <a:cs typeface="Roboto"/>
                <a:sym typeface="Roboto"/>
              </a:defRPr>
            </a:lvl4pPr>
            <a:lvl5pPr marL="1828800" marR="0" lvl="4" indent="0" algn="l" rtl="0">
              <a:lnSpc>
                <a:spcPct val="115000"/>
              </a:lnSpc>
              <a:spcBef>
                <a:spcPts val="0"/>
              </a:spcBef>
              <a:spcAft>
                <a:spcPts val="1600"/>
              </a:spcAft>
              <a:buClr>
                <a:schemeClr val="dk2"/>
              </a:buClr>
              <a:buFont typeface="Roboto"/>
              <a:buNone/>
              <a:defRPr sz="1200" b="0" i="0" u="none" strike="noStrike" cap="none">
                <a:solidFill>
                  <a:schemeClr val="dk2"/>
                </a:solidFill>
                <a:latin typeface="Roboto"/>
                <a:ea typeface="Roboto"/>
                <a:cs typeface="Roboto"/>
                <a:sym typeface="Roboto"/>
              </a:defRPr>
            </a:lvl5pPr>
            <a:lvl6pPr marL="2286000" marR="0" lvl="5" indent="0" algn="l" rtl="0">
              <a:lnSpc>
                <a:spcPct val="115000"/>
              </a:lnSpc>
              <a:spcBef>
                <a:spcPts val="0"/>
              </a:spcBef>
              <a:spcAft>
                <a:spcPts val="1600"/>
              </a:spcAft>
              <a:buClr>
                <a:schemeClr val="dk2"/>
              </a:buClr>
              <a:buFont typeface="Roboto"/>
              <a:buNone/>
              <a:defRPr sz="1200" b="0" i="0" u="none" strike="noStrike" cap="none">
                <a:solidFill>
                  <a:schemeClr val="dk2"/>
                </a:solidFill>
                <a:latin typeface="Roboto"/>
                <a:ea typeface="Roboto"/>
                <a:cs typeface="Roboto"/>
                <a:sym typeface="Roboto"/>
              </a:defRPr>
            </a:lvl6pPr>
            <a:lvl7pPr marL="2743200" marR="0" lvl="6" indent="0" algn="l" rtl="0">
              <a:lnSpc>
                <a:spcPct val="115000"/>
              </a:lnSpc>
              <a:spcBef>
                <a:spcPts val="0"/>
              </a:spcBef>
              <a:spcAft>
                <a:spcPts val="1600"/>
              </a:spcAft>
              <a:buClr>
                <a:schemeClr val="dk2"/>
              </a:buClr>
              <a:buFont typeface="Roboto"/>
              <a:buNone/>
              <a:defRPr sz="1200" b="0" i="0" u="none" strike="noStrike" cap="none">
                <a:solidFill>
                  <a:schemeClr val="dk2"/>
                </a:solidFill>
                <a:latin typeface="Roboto"/>
                <a:ea typeface="Roboto"/>
                <a:cs typeface="Roboto"/>
                <a:sym typeface="Roboto"/>
              </a:defRPr>
            </a:lvl7pPr>
            <a:lvl8pPr marL="3200400" marR="0" lvl="7" indent="0" algn="l" rtl="0">
              <a:lnSpc>
                <a:spcPct val="115000"/>
              </a:lnSpc>
              <a:spcBef>
                <a:spcPts val="0"/>
              </a:spcBef>
              <a:spcAft>
                <a:spcPts val="1600"/>
              </a:spcAft>
              <a:buClr>
                <a:schemeClr val="dk2"/>
              </a:buClr>
              <a:buFont typeface="Roboto"/>
              <a:buNone/>
              <a:defRPr sz="1200" b="0" i="0" u="none" strike="noStrike" cap="none">
                <a:solidFill>
                  <a:schemeClr val="dk2"/>
                </a:solidFill>
                <a:latin typeface="Roboto"/>
                <a:ea typeface="Roboto"/>
                <a:cs typeface="Roboto"/>
                <a:sym typeface="Roboto"/>
              </a:defRPr>
            </a:lvl8pPr>
            <a:lvl9pPr marL="3657600" marR="0" lvl="8" indent="0" algn="l" rtl="0">
              <a:lnSpc>
                <a:spcPct val="115000"/>
              </a:lnSpc>
              <a:spcBef>
                <a:spcPts val="0"/>
              </a:spcBef>
              <a:spcAft>
                <a:spcPts val="1600"/>
              </a:spcAft>
              <a:buClr>
                <a:schemeClr val="dk2"/>
              </a:buClr>
              <a:buFont typeface="Roboto"/>
              <a:buNone/>
              <a:defRPr sz="1200" b="0" i="0" u="none" strike="noStrike" cap="none">
                <a:solidFill>
                  <a:schemeClr val="dk2"/>
                </a:solidFill>
                <a:latin typeface="Roboto"/>
                <a:ea typeface="Roboto"/>
                <a:cs typeface="Roboto"/>
                <a:sym typeface="Roboto"/>
              </a:defRPr>
            </a:lvl9pPr>
          </a:lstStyle>
          <a:p>
            <a:endParaRPr/>
          </a:p>
        </p:txBody>
      </p:sp>
      <p:pic>
        <p:nvPicPr>
          <p:cNvPr id="69" name="Shape 69"/>
          <p:cNvPicPr preferRelativeResize="0"/>
          <p:nvPr/>
        </p:nvPicPr>
        <p:blipFill rotWithShape="1">
          <a:blip r:embed="rId2">
            <a:alphaModFix/>
          </a:blip>
          <a:srcRect/>
          <a:stretch/>
        </p:blipFill>
        <p:spPr>
          <a:xfrm>
            <a:off x="8187500" y="4663225"/>
            <a:ext cx="756550" cy="246149"/>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Blank">
    <p:bg>
      <p:bgPr>
        <a:solidFill>
          <a:schemeClr val="accent4"/>
        </a:solidFill>
        <a:effectLst/>
      </p:bgPr>
    </p:bg>
    <p:spTree>
      <p:nvGrpSpPr>
        <p:cNvPr id="1" name="Shape 74"/>
        <p:cNvGrpSpPr/>
        <p:nvPr/>
      </p:nvGrpSpPr>
      <p:grpSpPr>
        <a:xfrm>
          <a:off x="0" y="0"/>
          <a:ext cx="0" cy="0"/>
          <a:chOff x="0" y="0"/>
          <a:chExt cx="0" cy="0"/>
        </a:xfrm>
      </p:grpSpPr>
      <p:sp>
        <p:nvSpPr>
          <p:cNvPr id="75" name="Shape 75"/>
          <p:cNvSpPr txBox="1">
            <a:spLocks noGrp="1"/>
          </p:cNvSpPr>
          <p:nvPr>
            <p:ph type="sldNum" idx="12"/>
          </p:nvPr>
        </p:nvSpPr>
        <p:spPr>
          <a:xfrm>
            <a:off x="8523540" y="4695623"/>
            <a:ext cx="548699" cy="393600"/>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 sz="1400" b="0" i="0" u="none" strike="noStrike" cap="none">
                <a:solidFill>
                  <a:srgbClr val="000000"/>
                </a:solidFill>
                <a:latin typeface="Arial"/>
                <a:ea typeface="Arial"/>
                <a:cs typeface="Arial"/>
                <a:sym typeface="Arial"/>
              </a:rPr>
              <a:t>‹#›</a:t>
            </a:fld>
            <a:endParaRPr lang="en"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2_Custom Layout">
    <p:spTree>
      <p:nvGrpSpPr>
        <p:cNvPr id="1" name="Shape 76"/>
        <p:cNvGrpSpPr/>
        <p:nvPr/>
      </p:nvGrpSpPr>
      <p:grpSpPr>
        <a:xfrm>
          <a:off x="0" y="0"/>
          <a:ext cx="0" cy="0"/>
          <a:chOff x="0" y="0"/>
          <a:chExt cx="0" cy="0"/>
        </a:xfrm>
      </p:grpSpPr>
      <p:sp>
        <p:nvSpPr>
          <p:cNvPr id="77" name="Shape 77"/>
          <p:cNvSpPr/>
          <p:nvPr/>
        </p:nvSpPr>
        <p:spPr>
          <a:xfrm>
            <a:off x="0" y="0"/>
            <a:ext cx="9144000" cy="5143499"/>
          </a:xfrm>
          <a:prstGeom prst="rect">
            <a:avLst/>
          </a:prstGeom>
          <a:solidFill>
            <a:schemeClr val="lt1"/>
          </a:solidFill>
          <a:ln>
            <a:noFill/>
          </a:ln>
        </p:spPr>
        <p:txBody>
          <a:bodyPr lIns="91425" tIns="45700" rIns="91425" bIns="45700" anchor="ctr" anchorCtr="0">
            <a:noAutofit/>
          </a:bodyPr>
          <a:lstStyle/>
          <a:p>
            <a:pPr marL="0" marR="0" lvl="0" indent="0" algn="ctr" rtl="0">
              <a:lnSpc>
                <a:spcPct val="95000"/>
              </a:lnSpc>
              <a:spcBef>
                <a:spcPts val="0"/>
              </a:spcBef>
              <a:spcAft>
                <a:spcPts val="0"/>
              </a:spcAft>
              <a:buClr>
                <a:srgbClr val="000000"/>
              </a:buClr>
              <a:buFont typeface="Arial"/>
              <a:buNone/>
            </a:pPr>
            <a:endParaRPr sz="1600" b="0" i="0" u="none" strike="noStrike" cap="none">
              <a:solidFill>
                <a:schemeClr val="lt1"/>
              </a:solidFill>
              <a:latin typeface="Helvetica Neue"/>
              <a:ea typeface="Helvetica Neue"/>
              <a:cs typeface="Helvetica Neue"/>
              <a:sym typeface="Helvetica Neue"/>
            </a:endParaRPr>
          </a:p>
        </p:txBody>
      </p:sp>
      <p:sp>
        <p:nvSpPr>
          <p:cNvPr id="78" name="Shape 78"/>
          <p:cNvSpPr/>
          <p:nvPr/>
        </p:nvSpPr>
        <p:spPr>
          <a:xfrm>
            <a:off x="-16650" y="4975967"/>
            <a:ext cx="9160800" cy="172799"/>
          </a:xfrm>
          <a:prstGeom prst="rect">
            <a:avLst/>
          </a:prstGeom>
          <a:solidFill>
            <a:srgbClr val="F3F3F3"/>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79" name="Shape 79"/>
          <p:cNvSpPr txBox="1"/>
          <p:nvPr/>
        </p:nvSpPr>
        <p:spPr>
          <a:xfrm>
            <a:off x="528758" y="4995085"/>
            <a:ext cx="2042999" cy="13859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7F7F7F"/>
              </a:buClr>
              <a:buSzPct val="25000"/>
              <a:buFont typeface="Open Sans"/>
              <a:buNone/>
            </a:pPr>
            <a:r>
              <a:rPr lang="en" sz="700" b="0" i="0" u="none" strike="noStrike" cap="none">
                <a:solidFill>
                  <a:srgbClr val="7F7F7F"/>
                </a:solidFill>
                <a:latin typeface="Open Sans"/>
                <a:ea typeface="Open Sans"/>
                <a:cs typeface="Open Sans"/>
                <a:sym typeface="Open Sans"/>
              </a:rPr>
              <a:t>Google Confidential and Proprietary</a:t>
            </a:r>
          </a:p>
        </p:txBody>
      </p:sp>
      <p:sp>
        <p:nvSpPr>
          <p:cNvPr id="80" name="Shape 80"/>
          <p:cNvSpPr txBox="1"/>
          <p:nvPr/>
        </p:nvSpPr>
        <p:spPr>
          <a:xfrm>
            <a:off x="8435696" y="4975964"/>
            <a:ext cx="324299" cy="13859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 sz="1400" b="0" i="0" u="none" strike="noStrike" cap="none">
                <a:solidFill>
                  <a:srgbClr val="000000"/>
                </a:solidFill>
                <a:latin typeface="Arial"/>
                <a:ea typeface="Arial"/>
                <a:cs typeface="Arial"/>
                <a:sym typeface="Arial"/>
              </a:rPr>
              <a:t> </a:t>
            </a:r>
          </a:p>
        </p:txBody>
      </p:sp>
      <p:grpSp>
        <p:nvGrpSpPr>
          <p:cNvPr id="81" name="Shape 81"/>
          <p:cNvGrpSpPr/>
          <p:nvPr/>
        </p:nvGrpSpPr>
        <p:grpSpPr>
          <a:xfrm>
            <a:off x="-16724" y="4960611"/>
            <a:ext cx="9160800" cy="36232"/>
            <a:chOff x="5" y="6809728"/>
            <a:chExt cx="9160800" cy="48310"/>
          </a:xfrm>
        </p:grpSpPr>
        <p:sp>
          <p:nvSpPr>
            <p:cNvPr id="82" name="Shape 82"/>
            <p:cNvSpPr/>
            <p:nvPr/>
          </p:nvSpPr>
          <p:spPr>
            <a:xfrm>
              <a:off x="5" y="6809728"/>
              <a:ext cx="9160800" cy="48300"/>
            </a:xfrm>
            <a:prstGeom prst="rect">
              <a:avLst/>
            </a:prstGeom>
            <a:solidFill>
              <a:srgbClr val="C4C4C4"/>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rgbClr val="FFFFFF"/>
                </a:solidFill>
                <a:latin typeface="Arial"/>
                <a:ea typeface="Arial"/>
                <a:cs typeface="Arial"/>
                <a:sym typeface="Arial"/>
              </a:endParaRPr>
            </a:p>
          </p:txBody>
        </p:sp>
        <p:grpSp>
          <p:nvGrpSpPr>
            <p:cNvPr id="83" name="Shape 83"/>
            <p:cNvGrpSpPr/>
            <p:nvPr/>
          </p:nvGrpSpPr>
          <p:grpSpPr>
            <a:xfrm>
              <a:off x="7459979" y="6809739"/>
              <a:ext cx="1272600" cy="48300"/>
              <a:chOff x="7292339" y="6809739"/>
              <a:chExt cx="1272600" cy="48300"/>
            </a:xfrm>
          </p:grpSpPr>
          <p:sp>
            <p:nvSpPr>
              <p:cNvPr id="84" name="Shape 84"/>
              <p:cNvSpPr/>
              <p:nvPr/>
            </p:nvSpPr>
            <p:spPr>
              <a:xfrm>
                <a:off x="8244839" y="6809739"/>
                <a:ext cx="320100" cy="48300"/>
              </a:xfrm>
              <a:prstGeom prst="rect">
                <a:avLst/>
              </a:prstGeom>
              <a:solidFill>
                <a:srgbClr val="F4B400"/>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rgbClr val="FFFFFF"/>
                  </a:solidFill>
                  <a:latin typeface="Arial"/>
                  <a:ea typeface="Arial"/>
                  <a:cs typeface="Arial"/>
                  <a:sym typeface="Arial"/>
                </a:endParaRPr>
              </a:p>
            </p:txBody>
          </p:sp>
          <p:sp>
            <p:nvSpPr>
              <p:cNvPr id="85" name="Shape 85"/>
              <p:cNvSpPr/>
              <p:nvPr/>
            </p:nvSpPr>
            <p:spPr>
              <a:xfrm>
                <a:off x="7925750" y="6809739"/>
                <a:ext cx="320100" cy="48300"/>
              </a:xfrm>
              <a:prstGeom prst="rect">
                <a:avLst/>
              </a:prstGeom>
              <a:solidFill>
                <a:srgbClr val="0F9D58"/>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rgbClr val="FFFFFF"/>
                  </a:solidFill>
                  <a:latin typeface="Arial"/>
                  <a:ea typeface="Arial"/>
                  <a:cs typeface="Arial"/>
                  <a:sym typeface="Arial"/>
                </a:endParaRPr>
              </a:p>
            </p:txBody>
          </p:sp>
          <p:sp>
            <p:nvSpPr>
              <p:cNvPr id="86" name="Shape 86"/>
              <p:cNvSpPr/>
              <p:nvPr/>
            </p:nvSpPr>
            <p:spPr>
              <a:xfrm>
                <a:off x="7609045" y="6809739"/>
                <a:ext cx="320100" cy="48300"/>
              </a:xfrm>
              <a:prstGeom prst="rect">
                <a:avLst/>
              </a:prstGeom>
              <a:solidFill>
                <a:srgbClr val="DB4437"/>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rgbClr val="FFFFFF"/>
                  </a:solidFill>
                  <a:latin typeface="Arial"/>
                  <a:ea typeface="Arial"/>
                  <a:cs typeface="Arial"/>
                  <a:sym typeface="Arial"/>
                </a:endParaRPr>
              </a:p>
            </p:txBody>
          </p:sp>
          <p:sp>
            <p:nvSpPr>
              <p:cNvPr id="87" name="Shape 87"/>
              <p:cNvSpPr/>
              <p:nvPr/>
            </p:nvSpPr>
            <p:spPr>
              <a:xfrm>
                <a:off x="7292339" y="6809739"/>
                <a:ext cx="320100" cy="48300"/>
              </a:xfrm>
              <a:prstGeom prst="rect">
                <a:avLst/>
              </a:prstGeom>
              <a:solidFill>
                <a:srgbClr val="4285F4"/>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rgbClr val="FFFFFF"/>
                  </a:solidFill>
                  <a:latin typeface="Arial"/>
                  <a:ea typeface="Arial"/>
                  <a:cs typeface="Arial"/>
                  <a:sym typeface="Arial"/>
                </a:endParaRPr>
              </a:p>
            </p:txBody>
          </p:sp>
        </p:gr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88"/>
        <p:cNvGrpSpPr/>
        <p:nvPr/>
      </p:nvGrpSpPr>
      <p:grpSpPr>
        <a:xfrm>
          <a:off x="0" y="0"/>
          <a:ext cx="0" cy="0"/>
          <a:chOff x="0" y="0"/>
          <a:chExt cx="0" cy="0"/>
        </a:xfrm>
      </p:grpSpPr>
      <p:sp>
        <p:nvSpPr>
          <p:cNvPr id="89" name="Shape 89"/>
          <p:cNvSpPr/>
          <p:nvPr/>
        </p:nvSpPr>
        <p:spPr>
          <a:xfrm flipH="1">
            <a:off x="8246400" y="4245925"/>
            <a:ext cx="897599" cy="897599"/>
          </a:xfrm>
          <a:prstGeom prst="rtTriangle">
            <a:avLst/>
          </a:prstGeom>
          <a:solidFill>
            <a:schemeClr val="lt1"/>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90" name="Shape 90"/>
          <p:cNvSpPr/>
          <p:nvPr/>
        </p:nvSpPr>
        <p:spPr>
          <a:xfrm flipH="1">
            <a:off x="8246400" y="4245875"/>
            <a:ext cx="897599" cy="897599"/>
          </a:xfrm>
          <a:prstGeom prst="round1Rect">
            <a:avLst>
              <a:gd name="adj" fmla="val 16667"/>
            </a:avLst>
          </a:prstGeom>
          <a:solidFill>
            <a:schemeClr val="lt1">
              <a:alpha val="67843"/>
            </a:schemeClr>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91" name="Shape 91"/>
          <p:cNvSpPr txBox="1">
            <a:spLocks noGrp="1"/>
          </p:cNvSpPr>
          <p:nvPr>
            <p:ph type="ctrTitle"/>
          </p:nvPr>
        </p:nvSpPr>
        <p:spPr>
          <a:xfrm>
            <a:off x="390525" y="1819275"/>
            <a:ext cx="8222100" cy="933598"/>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chemeClr val="lt1"/>
              </a:buClr>
              <a:buFont typeface="Roboto"/>
              <a:buNone/>
              <a:defRPr sz="4800" b="0" i="0" u="none" strike="noStrike" cap="none">
                <a:solidFill>
                  <a:schemeClr val="lt1"/>
                </a:solidFill>
                <a:latin typeface="Roboto"/>
                <a:ea typeface="Roboto"/>
                <a:cs typeface="Roboto"/>
                <a:sym typeface="Roboto"/>
              </a:defRPr>
            </a:lvl1pPr>
            <a:lvl2pPr lvl="1" indent="0">
              <a:spcBef>
                <a:spcPts val="0"/>
              </a:spcBef>
              <a:buClr>
                <a:schemeClr val="lt1"/>
              </a:buClr>
              <a:buFont typeface="Roboto"/>
              <a:buNone/>
              <a:defRPr sz="4800">
                <a:solidFill>
                  <a:schemeClr val="lt1"/>
                </a:solidFill>
                <a:latin typeface="Roboto"/>
                <a:ea typeface="Roboto"/>
                <a:cs typeface="Roboto"/>
                <a:sym typeface="Roboto"/>
              </a:defRPr>
            </a:lvl2pPr>
            <a:lvl3pPr lvl="2" indent="0">
              <a:spcBef>
                <a:spcPts val="0"/>
              </a:spcBef>
              <a:buClr>
                <a:schemeClr val="lt1"/>
              </a:buClr>
              <a:buFont typeface="Roboto"/>
              <a:buNone/>
              <a:defRPr sz="4800">
                <a:solidFill>
                  <a:schemeClr val="lt1"/>
                </a:solidFill>
                <a:latin typeface="Roboto"/>
                <a:ea typeface="Roboto"/>
                <a:cs typeface="Roboto"/>
                <a:sym typeface="Roboto"/>
              </a:defRPr>
            </a:lvl3pPr>
            <a:lvl4pPr lvl="3" indent="0">
              <a:spcBef>
                <a:spcPts val="0"/>
              </a:spcBef>
              <a:buClr>
                <a:schemeClr val="lt1"/>
              </a:buClr>
              <a:buFont typeface="Roboto"/>
              <a:buNone/>
              <a:defRPr sz="4800">
                <a:solidFill>
                  <a:schemeClr val="lt1"/>
                </a:solidFill>
                <a:latin typeface="Roboto"/>
                <a:ea typeface="Roboto"/>
                <a:cs typeface="Roboto"/>
                <a:sym typeface="Roboto"/>
              </a:defRPr>
            </a:lvl4pPr>
            <a:lvl5pPr lvl="4" indent="0">
              <a:spcBef>
                <a:spcPts val="0"/>
              </a:spcBef>
              <a:buClr>
                <a:schemeClr val="lt1"/>
              </a:buClr>
              <a:buFont typeface="Roboto"/>
              <a:buNone/>
              <a:defRPr sz="4800">
                <a:solidFill>
                  <a:schemeClr val="lt1"/>
                </a:solidFill>
                <a:latin typeface="Roboto"/>
                <a:ea typeface="Roboto"/>
                <a:cs typeface="Roboto"/>
                <a:sym typeface="Roboto"/>
              </a:defRPr>
            </a:lvl5pPr>
            <a:lvl6pPr lvl="5" indent="0">
              <a:spcBef>
                <a:spcPts val="0"/>
              </a:spcBef>
              <a:buClr>
                <a:schemeClr val="lt1"/>
              </a:buClr>
              <a:buFont typeface="Roboto"/>
              <a:buNone/>
              <a:defRPr sz="4800">
                <a:solidFill>
                  <a:schemeClr val="lt1"/>
                </a:solidFill>
                <a:latin typeface="Roboto"/>
                <a:ea typeface="Roboto"/>
                <a:cs typeface="Roboto"/>
                <a:sym typeface="Roboto"/>
              </a:defRPr>
            </a:lvl6pPr>
            <a:lvl7pPr lvl="6" indent="0">
              <a:spcBef>
                <a:spcPts val="0"/>
              </a:spcBef>
              <a:buClr>
                <a:schemeClr val="lt1"/>
              </a:buClr>
              <a:buFont typeface="Roboto"/>
              <a:buNone/>
              <a:defRPr sz="4800">
                <a:solidFill>
                  <a:schemeClr val="lt1"/>
                </a:solidFill>
                <a:latin typeface="Roboto"/>
                <a:ea typeface="Roboto"/>
                <a:cs typeface="Roboto"/>
                <a:sym typeface="Roboto"/>
              </a:defRPr>
            </a:lvl7pPr>
            <a:lvl8pPr lvl="7" indent="0">
              <a:spcBef>
                <a:spcPts val="0"/>
              </a:spcBef>
              <a:buClr>
                <a:schemeClr val="lt1"/>
              </a:buClr>
              <a:buFont typeface="Roboto"/>
              <a:buNone/>
              <a:defRPr sz="4800">
                <a:solidFill>
                  <a:schemeClr val="lt1"/>
                </a:solidFill>
                <a:latin typeface="Roboto"/>
                <a:ea typeface="Roboto"/>
                <a:cs typeface="Roboto"/>
                <a:sym typeface="Roboto"/>
              </a:defRPr>
            </a:lvl8pPr>
            <a:lvl9pPr lvl="8" indent="0">
              <a:spcBef>
                <a:spcPts val="0"/>
              </a:spcBef>
              <a:buClr>
                <a:schemeClr val="lt1"/>
              </a:buClr>
              <a:buFont typeface="Roboto"/>
              <a:buNone/>
              <a:defRPr sz="4800">
                <a:solidFill>
                  <a:schemeClr val="lt1"/>
                </a:solidFill>
                <a:latin typeface="Roboto"/>
                <a:ea typeface="Roboto"/>
                <a:cs typeface="Roboto"/>
                <a:sym typeface="Roboto"/>
              </a:defRPr>
            </a:lvl9pPr>
          </a:lstStyle>
          <a:p>
            <a:endParaRPr/>
          </a:p>
        </p:txBody>
      </p:sp>
      <p:sp>
        <p:nvSpPr>
          <p:cNvPr id="92" name="Shape 92"/>
          <p:cNvSpPr txBox="1">
            <a:spLocks noGrp="1"/>
          </p:cNvSpPr>
          <p:nvPr>
            <p:ph type="subTitle" idx="1"/>
          </p:nvPr>
        </p:nvSpPr>
        <p:spPr>
          <a:xfrm>
            <a:off x="390525" y="2789130"/>
            <a:ext cx="8222100" cy="432899"/>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chemeClr val="lt1"/>
              </a:buClr>
              <a:buFont typeface="Roboto"/>
              <a:buNone/>
              <a:defRPr sz="1800" b="0" i="0" u="none" strike="noStrike" cap="none">
                <a:solidFill>
                  <a:schemeClr val="lt1"/>
                </a:solidFill>
                <a:latin typeface="Roboto"/>
                <a:ea typeface="Roboto"/>
                <a:cs typeface="Roboto"/>
                <a:sym typeface="Roboto"/>
              </a:defRPr>
            </a:lvl1pPr>
            <a:lvl2pPr marL="457200" marR="0" lvl="1" indent="0" algn="l" rtl="0">
              <a:lnSpc>
                <a:spcPct val="100000"/>
              </a:lnSpc>
              <a:spcBef>
                <a:spcPts val="0"/>
              </a:spcBef>
              <a:spcAft>
                <a:spcPts val="0"/>
              </a:spcAft>
              <a:buClr>
                <a:schemeClr val="lt1"/>
              </a:buClr>
              <a:buFont typeface="Roboto"/>
              <a:buNone/>
              <a:defRPr sz="1800" b="0" i="0" u="none" strike="noStrike" cap="none">
                <a:solidFill>
                  <a:schemeClr val="lt1"/>
                </a:solidFill>
                <a:latin typeface="Roboto"/>
                <a:ea typeface="Roboto"/>
                <a:cs typeface="Roboto"/>
                <a:sym typeface="Roboto"/>
              </a:defRPr>
            </a:lvl2pPr>
            <a:lvl3pPr marL="914400" marR="0" lvl="2" indent="0" algn="l" rtl="0">
              <a:lnSpc>
                <a:spcPct val="100000"/>
              </a:lnSpc>
              <a:spcBef>
                <a:spcPts val="0"/>
              </a:spcBef>
              <a:spcAft>
                <a:spcPts val="0"/>
              </a:spcAft>
              <a:buClr>
                <a:schemeClr val="lt1"/>
              </a:buClr>
              <a:buFont typeface="Roboto"/>
              <a:buNone/>
              <a:defRPr sz="1800" b="0" i="0" u="none" strike="noStrike" cap="none">
                <a:solidFill>
                  <a:schemeClr val="lt1"/>
                </a:solidFill>
                <a:latin typeface="Roboto"/>
                <a:ea typeface="Roboto"/>
                <a:cs typeface="Roboto"/>
                <a:sym typeface="Roboto"/>
              </a:defRPr>
            </a:lvl3pPr>
            <a:lvl4pPr marL="1371600" marR="0" lvl="3" indent="0" algn="l" rtl="0">
              <a:lnSpc>
                <a:spcPct val="100000"/>
              </a:lnSpc>
              <a:spcBef>
                <a:spcPts val="0"/>
              </a:spcBef>
              <a:spcAft>
                <a:spcPts val="0"/>
              </a:spcAft>
              <a:buClr>
                <a:schemeClr val="lt1"/>
              </a:buClr>
              <a:buFont typeface="Roboto"/>
              <a:buNone/>
              <a:defRPr sz="1800" b="0" i="0" u="none" strike="noStrike" cap="none">
                <a:solidFill>
                  <a:schemeClr val="lt1"/>
                </a:solidFill>
                <a:latin typeface="Roboto"/>
                <a:ea typeface="Roboto"/>
                <a:cs typeface="Roboto"/>
                <a:sym typeface="Roboto"/>
              </a:defRPr>
            </a:lvl4pPr>
            <a:lvl5pPr marL="1828800" marR="0" lvl="4" indent="0" algn="l" rtl="0">
              <a:lnSpc>
                <a:spcPct val="100000"/>
              </a:lnSpc>
              <a:spcBef>
                <a:spcPts val="0"/>
              </a:spcBef>
              <a:spcAft>
                <a:spcPts val="0"/>
              </a:spcAft>
              <a:buClr>
                <a:schemeClr val="lt1"/>
              </a:buClr>
              <a:buFont typeface="Roboto"/>
              <a:buNone/>
              <a:defRPr sz="1800" b="0" i="0" u="none" strike="noStrike" cap="none">
                <a:solidFill>
                  <a:schemeClr val="lt1"/>
                </a:solidFill>
                <a:latin typeface="Roboto"/>
                <a:ea typeface="Roboto"/>
                <a:cs typeface="Roboto"/>
                <a:sym typeface="Roboto"/>
              </a:defRPr>
            </a:lvl5pPr>
            <a:lvl6pPr marL="2286000" marR="0" lvl="5" indent="0" algn="l" rtl="0">
              <a:lnSpc>
                <a:spcPct val="100000"/>
              </a:lnSpc>
              <a:spcBef>
                <a:spcPts val="0"/>
              </a:spcBef>
              <a:spcAft>
                <a:spcPts val="0"/>
              </a:spcAft>
              <a:buClr>
                <a:schemeClr val="lt1"/>
              </a:buClr>
              <a:buFont typeface="Roboto"/>
              <a:buNone/>
              <a:defRPr sz="1800" b="0" i="0" u="none" strike="noStrike" cap="none">
                <a:solidFill>
                  <a:schemeClr val="lt1"/>
                </a:solidFill>
                <a:latin typeface="Roboto"/>
                <a:ea typeface="Roboto"/>
                <a:cs typeface="Roboto"/>
                <a:sym typeface="Roboto"/>
              </a:defRPr>
            </a:lvl6pPr>
            <a:lvl7pPr marL="2743200" marR="0" lvl="6" indent="0" algn="l" rtl="0">
              <a:lnSpc>
                <a:spcPct val="100000"/>
              </a:lnSpc>
              <a:spcBef>
                <a:spcPts val="0"/>
              </a:spcBef>
              <a:spcAft>
                <a:spcPts val="0"/>
              </a:spcAft>
              <a:buClr>
                <a:schemeClr val="lt1"/>
              </a:buClr>
              <a:buFont typeface="Roboto"/>
              <a:buNone/>
              <a:defRPr sz="1800" b="0" i="0" u="none" strike="noStrike" cap="none">
                <a:solidFill>
                  <a:schemeClr val="lt1"/>
                </a:solidFill>
                <a:latin typeface="Roboto"/>
                <a:ea typeface="Roboto"/>
                <a:cs typeface="Roboto"/>
                <a:sym typeface="Roboto"/>
              </a:defRPr>
            </a:lvl7pPr>
            <a:lvl8pPr marL="3200400" marR="0" lvl="7" indent="0" algn="l" rtl="0">
              <a:lnSpc>
                <a:spcPct val="100000"/>
              </a:lnSpc>
              <a:spcBef>
                <a:spcPts val="0"/>
              </a:spcBef>
              <a:spcAft>
                <a:spcPts val="0"/>
              </a:spcAft>
              <a:buClr>
                <a:schemeClr val="lt1"/>
              </a:buClr>
              <a:buFont typeface="Roboto"/>
              <a:buNone/>
              <a:defRPr sz="1800" b="0" i="0" u="none" strike="noStrike" cap="none">
                <a:solidFill>
                  <a:schemeClr val="lt1"/>
                </a:solidFill>
                <a:latin typeface="Roboto"/>
                <a:ea typeface="Roboto"/>
                <a:cs typeface="Roboto"/>
                <a:sym typeface="Roboto"/>
              </a:defRPr>
            </a:lvl8pPr>
            <a:lvl9pPr marL="3657600" marR="0" lvl="8" indent="0" algn="l" rtl="0">
              <a:lnSpc>
                <a:spcPct val="100000"/>
              </a:lnSpc>
              <a:spcBef>
                <a:spcPts val="0"/>
              </a:spcBef>
              <a:spcAft>
                <a:spcPts val="0"/>
              </a:spcAft>
              <a:buClr>
                <a:schemeClr val="lt1"/>
              </a:buClr>
              <a:buFont typeface="Roboto"/>
              <a:buNone/>
              <a:defRPr sz="1800" b="0" i="0" u="none" strike="noStrike" cap="none">
                <a:solidFill>
                  <a:schemeClr val="lt1"/>
                </a:solidFill>
                <a:latin typeface="Roboto"/>
                <a:ea typeface="Roboto"/>
                <a:cs typeface="Roboto"/>
                <a:sym typeface="Roboto"/>
              </a:defRPr>
            </a:lvl9pPr>
          </a:lstStyle>
          <a:p>
            <a:endParaRPr/>
          </a:p>
        </p:txBody>
      </p:sp>
      <p:sp>
        <p:nvSpPr>
          <p:cNvPr id="93" name="Shape 93"/>
          <p:cNvSpPr txBox="1">
            <a:spLocks noGrp="1"/>
          </p:cNvSpPr>
          <p:nvPr>
            <p:ph type="sldNum" idx="12"/>
          </p:nvPr>
        </p:nvSpPr>
        <p:spPr>
          <a:xfrm>
            <a:off x="8523540" y="4695623"/>
            <a:ext cx="548699" cy="393600"/>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 sz="1400" b="0" i="0" u="none" strike="noStrike" cap="none">
                <a:solidFill>
                  <a:srgbClr val="000000"/>
                </a:solidFill>
                <a:latin typeface="Arial"/>
                <a:ea typeface="Arial"/>
                <a:cs typeface="Arial"/>
                <a:sym typeface="Arial"/>
              </a:rPr>
              <a:t>‹#›</a:t>
            </a:fld>
            <a:endParaRPr lang="en"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94"/>
        <p:cNvGrpSpPr/>
        <p:nvPr/>
      </p:nvGrpSpPr>
      <p:grpSpPr>
        <a:xfrm>
          <a:off x="0" y="0"/>
          <a:ext cx="0" cy="0"/>
          <a:chOff x="0" y="0"/>
          <a:chExt cx="0" cy="0"/>
        </a:xfrm>
      </p:grpSpPr>
      <p:sp>
        <p:nvSpPr>
          <p:cNvPr id="95" name="Shape 95"/>
          <p:cNvSpPr txBox="1">
            <a:spLocks noGrp="1"/>
          </p:cNvSpPr>
          <p:nvPr>
            <p:ph type="title"/>
          </p:nvPr>
        </p:nvSpPr>
        <p:spPr>
          <a:xfrm>
            <a:off x="460950" y="2065350"/>
            <a:ext cx="8222100" cy="1012798"/>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1"/>
              </a:buClr>
              <a:buFont typeface="Roboto"/>
              <a:buNone/>
              <a:defRPr sz="4200" b="0" i="0" u="none" strike="noStrike" cap="none">
                <a:solidFill>
                  <a:schemeClr val="lt1"/>
                </a:solidFill>
                <a:latin typeface="Roboto"/>
                <a:ea typeface="Roboto"/>
                <a:cs typeface="Roboto"/>
                <a:sym typeface="Roboto"/>
              </a:defRPr>
            </a:lvl1pPr>
            <a:lvl2pPr lvl="1" indent="0">
              <a:spcBef>
                <a:spcPts val="0"/>
              </a:spcBef>
              <a:buClr>
                <a:schemeClr val="lt1"/>
              </a:buClr>
              <a:buFont typeface="Roboto"/>
              <a:buNone/>
              <a:defRPr sz="4200">
                <a:solidFill>
                  <a:schemeClr val="lt1"/>
                </a:solidFill>
                <a:latin typeface="Roboto"/>
                <a:ea typeface="Roboto"/>
                <a:cs typeface="Roboto"/>
                <a:sym typeface="Roboto"/>
              </a:defRPr>
            </a:lvl2pPr>
            <a:lvl3pPr lvl="2" indent="0">
              <a:spcBef>
                <a:spcPts val="0"/>
              </a:spcBef>
              <a:buClr>
                <a:schemeClr val="lt1"/>
              </a:buClr>
              <a:buFont typeface="Roboto"/>
              <a:buNone/>
              <a:defRPr sz="4200">
                <a:solidFill>
                  <a:schemeClr val="lt1"/>
                </a:solidFill>
                <a:latin typeface="Roboto"/>
                <a:ea typeface="Roboto"/>
                <a:cs typeface="Roboto"/>
                <a:sym typeface="Roboto"/>
              </a:defRPr>
            </a:lvl3pPr>
            <a:lvl4pPr lvl="3" indent="0">
              <a:spcBef>
                <a:spcPts val="0"/>
              </a:spcBef>
              <a:buClr>
                <a:schemeClr val="lt1"/>
              </a:buClr>
              <a:buFont typeface="Roboto"/>
              <a:buNone/>
              <a:defRPr sz="4200">
                <a:solidFill>
                  <a:schemeClr val="lt1"/>
                </a:solidFill>
                <a:latin typeface="Roboto"/>
                <a:ea typeface="Roboto"/>
                <a:cs typeface="Roboto"/>
                <a:sym typeface="Roboto"/>
              </a:defRPr>
            </a:lvl4pPr>
            <a:lvl5pPr lvl="4" indent="0">
              <a:spcBef>
                <a:spcPts val="0"/>
              </a:spcBef>
              <a:buClr>
                <a:schemeClr val="lt1"/>
              </a:buClr>
              <a:buFont typeface="Roboto"/>
              <a:buNone/>
              <a:defRPr sz="4200">
                <a:solidFill>
                  <a:schemeClr val="lt1"/>
                </a:solidFill>
                <a:latin typeface="Roboto"/>
                <a:ea typeface="Roboto"/>
                <a:cs typeface="Roboto"/>
                <a:sym typeface="Roboto"/>
              </a:defRPr>
            </a:lvl5pPr>
            <a:lvl6pPr lvl="5" indent="0">
              <a:spcBef>
                <a:spcPts val="0"/>
              </a:spcBef>
              <a:buClr>
                <a:schemeClr val="lt1"/>
              </a:buClr>
              <a:buFont typeface="Roboto"/>
              <a:buNone/>
              <a:defRPr sz="4200">
                <a:solidFill>
                  <a:schemeClr val="lt1"/>
                </a:solidFill>
                <a:latin typeface="Roboto"/>
                <a:ea typeface="Roboto"/>
                <a:cs typeface="Roboto"/>
                <a:sym typeface="Roboto"/>
              </a:defRPr>
            </a:lvl6pPr>
            <a:lvl7pPr lvl="6" indent="0">
              <a:spcBef>
                <a:spcPts val="0"/>
              </a:spcBef>
              <a:buClr>
                <a:schemeClr val="lt1"/>
              </a:buClr>
              <a:buFont typeface="Roboto"/>
              <a:buNone/>
              <a:defRPr sz="4200">
                <a:solidFill>
                  <a:schemeClr val="lt1"/>
                </a:solidFill>
                <a:latin typeface="Roboto"/>
                <a:ea typeface="Roboto"/>
                <a:cs typeface="Roboto"/>
                <a:sym typeface="Roboto"/>
              </a:defRPr>
            </a:lvl7pPr>
            <a:lvl8pPr lvl="7" indent="0">
              <a:spcBef>
                <a:spcPts val="0"/>
              </a:spcBef>
              <a:buClr>
                <a:schemeClr val="lt1"/>
              </a:buClr>
              <a:buFont typeface="Roboto"/>
              <a:buNone/>
              <a:defRPr sz="4200">
                <a:solidFill>
                  <a:schemeClr val="lt1"/>
                </a:solidFill>
                <a:latin typeface="Roboto"/>
                <a:ea typeface="Roboto"/>
                <a:cs typeface="Roboto"/>
                <a:sym typeface="Roboto"/>
              </a:defRPr>
            </a:lvl8pPr>
            <a:lvl9pPr lvl="8" indent="0">
              <a:spcBef>
                <a:spcPts val="0"/>
              </a:spcBef>
              <a:buClr>
                <a:schemeClr val="lt1"/>
              </a:buClr>
              <a:buFont typeface="Roboto"/>
              <a:buNone/>
              <a:defRPr sz="4200">
                <a:solidFill>
                  <a:schemeClr val="lt1"/>
                </a:solidFill>
                <a:latin typeface="Roboto"/>
                <a:ea typeface="Roboto"/>
                <a:cs typeface="Roboto"/>
                <a:sym typeface="Roboto"/>
              </a:defRPr>
            </a:lvl9pPr>
          </a:lstStyle>
          <a:p>
            <a:endParaRPr/>
          </a:p>
        </p:txBody>
      </p:sp>
      <p:sp>
        <p:nvSpPr>
          <p:cNvPr id="96" name="Shape 96"/>
          <p:cNvSpPr txBox="1">
            <a:spLocks noGrp="1"/>
          </p:cNvSpPr>
          <p:nvPr>
            <p:ph type="sldNum" idx="12"/>
          </p:nvPr>
        </p:nvSpPr>
        <p:spPr>
          <a:xfrm>
            <a:off x="8523540" y="4695623"/>
            <a:ext cx="548699" cy="393600"/>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chemeClr val="lt1"/>
              </a:buClr>
              <a:buSzPct val="25000"/>
              <a:buFont typeface="Arial"/>
              <a:buNone/>
            </a:pPr>
            <a:fld id="{00000000-1234-1234-1234-123412341234}" type="slidenum">
              <a:rPr lang="en" sz="1400" b="0" i="0" u="none" strike="noStrike" cap="none">
                <a:solidFill>
                  <a:schemeClr val="lt1"/>
                </a:solidFill>
                <a:latin typeface="Arial"/>
                <a:ea typeface="Arial"/>
                <a:cs typeface="Arial"/>
                <a:sym typeface="Arial"/>
              </a:rPr>
              <a:t>‹#›</a:t>
            </a:fld>
            <a:endParaRPr lang="en" sz="14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97"/>
        <p:cNvGrpSpPr/>
        <p:nvPr/>
      </p:nvGrpSpPr>
      <p:grpSpPr>
        <a:xfrm>
          <a:off x="0" y="0"/>
          <a:ext cx="0" cy="0"/>
          <a:chOff x="0" y="0"/>
          <a:chExt cx="0" cy="0"/>
        </a:xfrm>
      </p:grpSpPr>
      <p:sp>
        <p:nvSpPr>
          <p:cNvPr id="98" name="Shape 98"/>
          <p:cNvSpPr/>
          <p:nvPr/>
        </p:nvSpPr>
        <p:spPr>
          <a:xfrm rot="10800000" flipH="1">
            <a:off x="0" y="1685998"/>
            <a:ext cx="9144000" cy="3457500"/>
          </a:xfrm>
          <a:prstGeom prst="rect">
            <a:avLst/>
          </a:prstGeom>
          <a:solidFill>
            <a:schemeClr val="accent4"/>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99" name="Shape 99"/>
          <p:cNvSpPr/>
          <p:nvPr/>
        </p:nvSpPr>
        <p:spPr>
          <a:xfrm>
            <a:off x="0" y="168600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100" name="Shape 100"/>
          <p:cNvSpPr txBox="1">
            <a:spLocks noGrp="1"/>
          </p:cNvSpPr>
          <p:nvPr>
            <p:ph type="title"/>
          </p:nvPr>
        </p:nvSpPr>
        <p:spPr>
          <a:xfrm>
            <a:off x="471900" y="738725"/>
            <a:ext cx="8222100" cy="767699"/>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chemeClr val="lt1"/>
              </a:buClr>
              <a:buFont typeface="Roboto"/>
              <a:buNone/>
              <a:defRPr sz="3200" b="0" i="0" u="none" strike="noStrike" cap="none">
                <a:solidFill>
                  <a:schemeClr val="lt1"/>
                </a:solidFill>
                <a:latin typeface="Roboto"/>
                <a:ea typeface="Roboto"/>
                <a:cs typeface="Roboto"/>
                <a:sym typeface="Roboto"/>
              </a:defRPr>
            </a:lvl1pPr>
            <a:lvl2pPr lvl="1" indent="0">
              <a:spcBef>
                <a:spcPts val="0"/>
              </a:spcBef>
              <a:buClr>
                <a:schemeClr val="lt1"/>
              </a:buClr>
              <a:buFont typeface="Roboto"/>
              <a:buNone/>
              <a:defRPr sz="3200">
                <a:solidFill>
                  <a:schemeClr val="lt1"/>
                </a:solidFill>
                <a:latin typeface="Roboto"/>
                <a:ea typeface="Roboto"/>
                <a:cs typeface="Roboto"/>
                <a:sym typeface="Roboto"/>
              </a:defRPr>
            </a:lvl2pPr>
            <a:lvl3pPr lvl="2" indent="0">
              <a:spcBef>
                <a:spcPts val="0"/>
              </a:spcBef>
              <a:buClr>
                <a:schemeClr val="lt1"/>
              </a:buClr>
              <a:buFont typeface="Roboto"/>
              <a:buNone/>
              <a:defRPr sz="3200">
                <a:solidFill>
                  <a:schemeClr val="lt1"/>
                </a:solidFill>
                <a:latin typeface="Roboto"/>
                <a:ea typeface="Roboto"/>
                <a:cs typeface="Roboto"/>
                <a:sym typeface="Roboto"/>
              </a:defRPr>
            </a:lvl3pPr>
            <a:lvl4pPr lvl="3" indent="0">
              <a:spcBef>
                <a:spcPts val="0"/>
              </a:spcBef>
              <a:buClr>
                <a:schemeClr val="lt1"/>
              </a:buClr>
              <a:buFont typeface="Roboto"/>
              <a:buNone/>
              <a:defRPr sz="3200">
                <a:solidFill>
                  <a:schemeClr val="lt1"/>
                </a:solidFill>
                <a:latin typeface="Roboto"/>
                <a:ea typeface="Roboto"/>
                <a:cs typeface="Roboto"/>
                <a:sym typeface="Roboto"/>
              </a:defRPr>
            </a:lvl4pPr>
            <a:lvl5pPr lvl="4" indent="0">
              <a:spcBef>
                <a:spcPts val="0"/>
              </a:spcBef>
              <a:buClr>
                <a:schemeClr val="lt1"/>
              </a:buClr>
              <a:buFont typeface="Roboto"/>
              <a:buNone/>
              <a:defRPr sz="3200">
                <a:solidFill>
                  <a:schemeClr val="lt1"/>
                </a:solidFill>
                <a:latin typeface="Roboto"/>
                <a:ea typeface="Roboto"/>
                <a:cs typeface="Roboto"/>
                <a:sym typeface="Roboto"/>
              </a:defRPr>
            </a:lvl5pPr>
            <a:lvl6pPr lvl="5" indent="0">
              <a:spcBef>
                <a:spcPts val="0"/>
              </a:spcBef>
              <a:buClr>
                <a:schemeClr val="lt1"/>
              </a:buClr>
              <a:buFont typeface="Roboto"/>
              <a:buNone/>
              <a:defRPr sz="3200">
                <a:solidFill>
                  <a:schemeClr val="lt1"/>
                </a:solidFill>
                <a:latin typeface="Roboto"/>
                <a:ea typeface="Roboto"/>
                <a:cs typeface="Roboto"/>
                <a:sym typeface="Roboto"/>
              </a:defRPr>
            </a:lvl6pPr>
            <a:lvl7pPr lvl="6" indent="0">
              <a:spcBef>
                <a:spcPts val="0"/>
              </a:spcBef>
              <a:buClr>
                <a:schemeClr val="lt1"/>
              </a:buClr>
              <a:buFont typeface="Roboto"/>
              <a:buNone/>
              <a:defRPr sz="3200">
                <a:solidFill>
                  <a:schemeClr val="lt1"/>
                </a:solidFill>
                <a:latin typeface="Roboto"/>
                <a:ea typeface="Roboto"/>
                <a:cs typeface="Roboto"/>
                <a:sym typeface="Roboto"/>
              </a:defRPr>
            </a:lvl7pPr>
            <a:lvl8pPr lvl="7" indent="0">
              <a:spcBef>
                <a:spcPts val="0"/>
              </a:spcBef>
              <a:buClr>
                <a:schemeClr val="lt1"/>
              </a:buClr>
              <a:buFont typeface="Roboto"/>
              <a:buNone/>
              <a:defRPr sz="3200">
                <a:solidFill>
                  <a:schemeClr val="lt1"/>
                </a:solidFill>
                <a:latin typeface="Roboto"/>
                <a:ea typeface="Roboto"/>
                <a:cs typeface="Roboto"/>
                <a:sym typeface="Roboto"/>
              </a:defRPr>
            </a:lvl8pPr>
            <a:lvl9pPr lvl="8" indent="0">
              <a:spcBef>
                <a:spcPts val="0"/>
              </a:spcBef>
              <a:buClr>
                <a:schemeClr val="lt1"/>
              </a:buClr>
              <a:buFont typeface="Roboto"/>
              <a:buNone/>
              <a:defRPr sz="3200">
                <a:solidFill>
                  <a:schemeClr val="lt1"/>
                </a:solidFill>
                <a:latin typeface="Roboto"/>
                <a:ea typeface="Roboto"/>
                <a:cs typeface="Roboto"/>
                <a:sym typeface="Roboto"/>
              </a:defRPr>
            </a:lvl9pPr>
          </a:lstStyle>
          <a:p>
            <a:endParaRPr/>
          </a:p>
        </p:txBody>
      </p:sp>
      <p:sp>
        <p:nvSpPr>
          <p:cNvPr id="101" name="Shape 101"/>
          <p:cNvSpPr txBox="1">
            <a:spLocks noGrp="1"/>
          </p:cNvSpPr>
          <p:nvPr>
            <p:ph type="body" idx="1"/>
          </p:nvPr>
        </p:nvSpPr>
        <p:spPr>
          <a:xfrm>
            <a:off x="471900" y="1919075"/>
            <a:ext cx="8222100" cy="2710200"/>
          </a:xfrm>
          <a:prstGeom prst="rect">
            <a:avLst/>
          </a:prstGeom>
          <a:noFill/>
          <a:ln>
            <a:noFill/>
          </a:ln>
        </p:spPr>
        <p:txBody>
          <a:bodyPr lIns="91425" tIns="91425" rIns="91425" bIns="91425" anchor="t" anchorCtr="0"/>
          <a:lstStyle>
            <a:lvl1pPr marL="0" marR="0" lvl="0" indent="0" algn="l" rtl="0">
              <a:lnSpc>
                <a:spcPct val="115000"/>
              </a:lnSpc>
              <a:spcBef>
                <a:spcPts val="0"/>
              </a:spcBef>
              <a:spcAft>
                <a:spcPts val="1600"/>
              </a:spcAft>
              <a:buClr>
                <a:schemeClr val="lt2"/>
              </a:buClr>
              <a:buFont typeface="Roboto"/>
              <a:buNone/>
              <a:defRPr sz="1800" b="0" i="0" u="none" strike="noStrike" cap="none">
                <a:solidFill>
                  <a:schemeClr val="lt2"/>
                </a:solidFill>
                <a:latin typeface="Roboto"/>
                <a:ea typeface="Roboto"/>
                <a:cs typeface="Roboto"/>
                <a:sym typeface="Roboto"/>
              </a:defRPr>
            </a:lvl1pPr>
            <a:lvl2pPr marL="457200" marR="0" lvl="1" indent="0" algn="l" rtl="0">
              <a:lnSpc>
                <a:spcPct val="115000"/>
              </a:lnSpc>
              <a:spcBef>
                <a:spcPts val="0"/>
              </a:spcBef>
              <a:spcAft>
                <a:spcPts val="1600"/>
              </a:spcAft>
              <a:buClr>
                <a:schemeClr val="lt2"/>
              </a:buClr>
              <a:buFont typeface="Roboto"/>
              <a:buNone/>
              <a:defRPr sz="1400" b="0" i="0" u="none" strike="noStrike" cap="none">
                <a:solidFill>
                  <a:schemeClr val="lt2"/>
                </a:solidFill>
                <a:latin typeface="Roboto"/>
                <a:ea typeface="Roboto"/>
                <a:cs typeface="Roboto"/>
                <a:sym typeface="Roboto"/>
              </a:defRPr>
            </a:lvl2pPr>
            <a:lvl3pPr marL="914400" marR="0" lvl="2" indent="0" algn="l" rtl="0">
              <a:lnSpc>
                <a:spcPct val="115000"/>
              </a:lnSpc>
              <a:spcBef>
                <a:spcPts val="0"/>
              </a:spcBef>
              <a:spcAft>
                <a:spcPts val="1600"/>
              </a:spcAft>
              <a:buClr>
                <a:schemeClr val="lt2"/>
              </a:buClr>
              <a:buFont typeface="Roboto"/>
              <a:buNone/>
              <a:defRPr sz="1400" b="0" i="0" u="none" strike="noStrike" cap="none">
                <a:solidFill>
                  <a:schemeClr val="lt2"/>
                </a:solidFill>
                <a:latin typeface="Roboto"/>
                <a:ea typeface="Roboto"/>
                <a:cs typeface="Roboto"/>
                <a:sym typeface="Roboto"/>
              </a:defRPr>
            </a:lvl3pPr>
            <a:lvl4pPr marL="1371600" marR="0" lvl="3" indent="0" algn="l" rtl="0">
              <a:lnSpc>
                <a:spcPct val="115000"/>
              </a:lnSpc>
              <a:spcBef>
                <a:spcPts val="0"/>
              </a:spcBef>
              <a:spcAft>
                <a:spcPts val="1600"/>
              </a:spcAft>
              <a:buClr>
                <a:schemeClr val="lt2"/>
              </a:buClr>
              <a:buFont typeface="Roboto"/>
              <a:buNone/>
              <a:defRPr sz="1400" b="0" i="0" u="none" strike="noStrike" cap="none">
                <a:solidFill>
                  <a:schemeClr val="lt2"/>
                </a:solidFill>
                <a:latin typeface="Roboto"/>
                <a:ea typeface="Roboto"/>
                <a:cs typeface="Roboto"/>
                <a:sym typeface="Roboto"/>
              </a:defRPr>
            </a:lvl4pPr>
            <a:lvl5pPr marL="1828800" marR="0" lvl="4" indent="0" algn="l" rtl="0">
              <a:lnSpc>
                <a:spcPct val="115000"/>
              </a:lnSpc>
              <a:spcBef>
                <a:spcPts val="0"/>
              </a:spcBef>
              <a:spcAft>
                <a:spcPts val="1600"/>
              </a:spcAft>
              <a:buClr>
                <a:schemeClr val="lt2"/>
              </a:buClr>
              <a:buFont typeface="Roboto"/>
              <a:buNone/>
              <a:defRPr sz="1400" b="0" i="0" u="none" strike="noStrike" cap="none">
                <a:solidFill>
                  <a:schemeClr val="lt2"/>
                </a:solidFill>
                <a:latin typeface="Roboto"/>
                <a:ea typeface="Roboto"/>
                <a:cs typeface="Roboto"/>
                <a:sym typeface="Roboto"/>
              </a:defRPr>
            </a:lvl5pPr>
            <a:lvl6pPr marL="2286000" marR="0" lvl="5" indent="0" algn="l" rtl="0">
              <a:lnSpc>
                <a:spcPct val="115000"/>
              </a:lnSpc>
              <a:spcBef>
                <a:spcPts val="0"/>
              </a:spcBef>
              <a:spcAft>
                <a:spcPts val="1600"/>
              </a:spcAft>
              <a:buClr>
                <a:schemeClr val="lt2"/>
              </a:buClr>
              <a:buFont typeface="Roboto"/>
              <a:buNone/>
              <a:defRPr sz="1400" b="0" i="0" u="none" strike="noStrike" cap="none">
                <a:solidFill>
                  <a:schemeClr val="lt2"/>
                </a:solidFill>
                <a:latin typeface="Roboto"/>
                <a:ea typeface="Roboto"/>
                <a:cs typeface="Roboto"/>
                <a:sym typeface="Roboto"/>
              </a:defRPr>
            </a:lvl6pPr>
            <a:lvl7pPr marL="2743200" marR="0" lvl="6" indent="0" algn="l" rtl="0">
              <a:lnSpc>
                <a:spcPct val="115000"/>
              </a:lnSpc>
              <a:spcBef>
                <a:spcPts val="0"/>
              </a:spcBef>
              <a:spcAft>
                <a:spcPts val="1600"/>
              </a:spcAft>
              <a:buClr>
                <a:schemeClr val="lt2"/>
              </a:buClr>
              <a:buFont typeface="Roboto"/>
              <a:buNone/>
              <a:defRPr sz="1400" b="0" i="0" u="none" strike="noStrike" cap="none">
                <a:solidFill>
                  <a:schemeClr val="lt2"/>
                </a:solidFill>
                <a:latin typeface="Roboto"/>
                <a:ea typeface="Roboto"/>
                <a:cs typeface="Roboto"/>
                <a:sym typeface="Roboto"/>
              </a:defRPr>
            </a:lvl7pPr>
            <a:lvl8pPr marL="3200400" marR="0" lvl="7" indent="0" algn="l" rtl="0">
              <a:lnSpc>
                <a:spcPct val="115000"/>
              </a:lnSpc>
              <a:spcBef>
                <a:spcPts val="0"/>
              </a:spcBef>
              <a:spcAft>
                <a:spcPts val="1600"/>
              </a:spcAft>
              <a:buClr>
                <a:schemeClr val="lt2"/>
              </a:buClr>
              <a:buFont typeface="Roboto"/>
              <a:buNone/>
              <a:defRPr sz="1400" b="0" i="0" u="none" strike="noStrike" cap="none">
                <a:solidFill>
                  <a:schemeClr val="lt2"/>
                </a:solidFill>
                <a:latin typeface="Roboto"/>
                <a:ea typeface="Roboto"/>
                <a:cs typeface="Roboto"/>
                <a:sym typeface="Roboto"/>
              </a:defRPr>
            </a:lvl8pPr>
            <a:lvl9pPr marL="3657600" marR="0" lvl="8" indent="0" algn="l" rtl="0">
              <a:lnSpc>
                <a:spcPct val="115000"/>
              </a:lnSpc>
              <a:spcBef>
                <a:spcPts val="0"/>
              </a:spcBef>
              <a:spcAft>
                <a:spcPts val="1600"/>
              </a:spcAft>
              <a:buClr>
                <a:schemeClr val="lt2"/>
              </a:buClr>
              <a:buFont typeface="Roboto"/>
              <a:buNone/>
              <a:defRPr sz="1400" b="0" i="0" u="none" strike="noStrike" cap="none">
                <a:solidFill>
                  <a:schemeClr val="lt2"/>
                </a:solidFill>
                <a:latin typeface="Roboto"/>
                <a:ea typeface="Roboto"/>
                <a:cs typeface="Roboto"/>
                <a:sym typeface="Roboto"/>
              </a:defRPr>
            </a:lvl9pPr>
          </a:lstStyle>
          <a:p>
            <a:endParaRPr/>
          </a:p>
        </p:txBody>
      </p:sp>
      <p:sp>
        <p:nvSpPr>
          <p:cNvPr id="102" name="Shape 102"/>
          <p:cNvSpPr txBox="1">
            <a:spLocks noGrp="1"/>
          </p:cNvSpPr>
          <p:nvPr>
            <p:ph type="sldNum" idx="12"/>
          </p:nvPr>
        </p:nvSpPr>
        <p:spPr>
          <a:xfrm>
            <a:off x="8523540" y="4695623"/>
            <a:ext cx="548699" cy="393600"/>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 sz="1400" b="0" i="0" u="none" strike="noStrike" cap="none">
                <a:solidFill>
                  <a:srgbClr val="000000"/>
                </a:solidFill>
                <a:latin typeface="Arial"/>
                <a:ea typeface="Arial"/>
                <a:cs typeface="Arial"/>
                <a:sym typeface="Arial"/>
              </a:rPr>
              <a:t>‹#›</a:t>
            </a:fld>
            <a:endParaRPr lang="en"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13"/>
        <p:cNvGrpSpPr/>
        <p:nvPr/>
      </p:nvGrpSpPr>
      <p:grpSpPr>
        <a:xfrm>
          <a:off x="0" y="0"/>
          <a:ext cx="0" cy="0"/>
          <a:chOff x="0" y="0"/>
          <a:chExt cx="0" cy="0"/>
        </a:xfrm>
      </p:grpSpPr>
      <p:sp>
        <p:nvSpPr>
          <p:cNvPr id="14" name="Shape 14"/>
          <p:cNvSpPr txBox="1">
            <a:spLocks noGrp="1"/>
          </p:cNvSpPr>
          <p:nvPr>
            <p:ph type="title"/>
          </p:nvPr>
        </p:nvSpPr>
        <p:spPr>
          <a:xfrm>
            <a:off x="460950" y="2065350"/>
            <a:ext cx="8222100" cy="1012799"/>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accent2"/>
              </a:buClr>
              <a:buFont typeface="Arial"/>
              <a:buNone/>
              <a:defRPr sz="4800" b="0" i="0" u="none" strike="noStrike" cap="none">
                <a:solidFill>
                  <a:schemeClr val="accent2"/>
                </a:solidFill>
                <a:latin typeface="Arial"/>
                <a:ea typeface="Arial"/>
                <a:cs typeface="Arial"/>
                <a:sym typeface="Arial"/>
              </a:defRPr>
            </a:lvl1pPr>
            <a:lvl2pPr lvl="1" indent="0" algn="ctr" rtl="0">
              <a:spcBef>
                <a:spcPts val="0"/>
              </a:spcBef>
              <a:buClr>
                <a:schemeClr val="accent2"/>
              </a:buClr>
              <a:buFont typeface="Arial"/>
              <a:buNone/>
              <a:defRPr sz="4800">
                <a:solidFill>
                  <a:schemeClr val="accent2"/>
                </a:solidFill>
              </a:defRPr>
            </a:lvl2pPr>
            <a:lvl3pPr lvl="2" indent="0" algn="ctr" rtl="0">
              <a:spcBef>
                <a:spcPts val="0"/>
              </a:spcBef>
              <a:buClr>
                <a:schemeClr val="accent2"/>
              </a:buClr>
              <a:buFont typeface="Arial"/>
              <a:buNone/>
              <a:defRPr sz="4800">
                <a:solidFill>
                  <a:schemeClr val="accent2"/>
                </a:solidFill>
              </a:defRPr>
            </a:lvl3pPr>
            <a:lvl4pPr lvl="3" indent="0" algn="ctr" rtl="0">
              <a:spcBef>
                <a:spcPts val="0"/>
              </a:spcBef>
              <a:buClr>
                <a:schemeClr val="accent2"/>
              </a:buClr>
              <a:buFont typeface="Arial"/>
              <a:buNone/>
              <a:defRPr sz="4800">
                <a:solidFill>
                  <a:schemeClr val="accent2"/>
                </a:solidFill>
              </a:defRPr>
            </a:lvl4pPr>
            <a:lvl5pPr lvl="4" indent="0" algn="ctr" rtl="0">
              <a:spcBef>
                <a:spcPts val="0"/>
              </a:spcBef>
              <a:buClr>
                <a:schemeClr val="accent2"/>
              </a:buClr>
              <a:buFont typeface="Arial"/>
              <a:buNone/>
              <a:defRPr sz="4800">
                <a:solidFill>
                  <a:schemeClr val="accent2"/>
                </a:solidFill>
              </a:defRPr>
            </a:lvl5pPr>
            <a:lvl6pPr lvl="5" indent="0" algn="ctr" rtl="0">
              <a:spcBef>
                <a:spcPts val="0"/>
              </a:spcBef>
              <a:buClr>
                <a:schemeClr val="accent2"/>
              </a:buClr>
              <a:buFont typeface="Arial"/>
              <a:buNone/>
              <a:defRPr sz="4800">
                <a:solidFill>
                  <a:schemeClr val="accent2"/>
                </a:solidFill>
              </a:defRPr>
            </a:lvl6pPr>
            <a:lvl7pPr lvl="6" indent="0" algn="ctr" rtl="0">
              <a:spcBef>
                <a:spcPts val="0"/>
              </a:spcBef>
              <a:buClr>
                <a:schemeClr val="accent2"/>
              </a:buClr>
              <a:buFont typeface="Arial"/>
              <a:buNone/>
              <a:defRPr sz="4800">
                <a:solidFill>
                  <a:schemeClr val="accent2"/>
                </a:solidFill>
              </a:defRPr>
            </a:lvl7pPr>
            <a:lvl8pPr lvl="7" indent="0" algn="ctr" rtl="0">
              <a:spcBef>
                <a:spcPts val="0"/>
              </a:spcBef>
              <a:buClr>
                <a:schemeClr val="accent2"/>
              </a:buClr>
              <a:buFont typeface="Arial"/>
              <a:buNone/>
              <a:defRPr sz="4800">
                <a:solidFill>
                  <a:schemeClr val="accent2"/>
                </a:solidFill>
              </a:defRPr>
            </a:lvl8pPr>
            <a:lvl9pPr lvl="8" indent="0" algn="ctr" rtl="0">
              <a:spcBef>
                <a:spcPts val="0"/>
              </a:spcBef>
              <a:buClr>
                <a:schemeClr val="accent2"/>
              </a:buClr>
              <a:buFont typeface="Arial"/>
              <a:buNone/>
              <a:defRPr sz="4800">
                <a:solidFill>
                  <a:schemeClr val="accent2"/>
                </a:solidFill>
              </a:defRPr>
            </a:lvl9pPr>
          </a:lstStyle>
          <a:p>
            <a:endParaRPr/>
          </a:p>
        </p:txBody>
      </p:sp>
      <p:sp>
        <p:nvSpPr>
          <p:cNvPr id="15" name="Shape 15"/>
          <p:cNvSpPr txBox="1">
            <a:spLocks noGrp="1"/>
          </p:cNvSpPr>
          <p:nvPr>
            <p:ph type="sldNum" idx="12"/>
          </p:nvPr>
        </p:nvSpPr>
        <p:spPr>
          <a:xfrm>
            <a:off x="8472457" y="4663216"/>
            <a:ext cx="548699" cy="393600"/>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 sz="1400" b="0" i="0" u="none" strike="noStrike" cap="none">
                <a:solidFill>
                  <a:srgbClr val="000000"/>
                </a:solidFill>
                <a:latin typeface="Arial"/>
                <a:ea typeface="Arial"/>
                <a:cs typeface="Arial"/>
                <a:sym typeface="Arial"/>
              </a:rPr>
              <a:t>‹#›</a:t>
            </a:fld>
            <a:endParaRPr lang="en"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103"/>
        <p:cNvGrpSpPr/>
        <p:nvPr/>
      </p:nvGrpSpPr>
      <p:grpSpPr>
        <a:xfrm>
          <a:off x="0" y="0"/>
          <a:ext cx="0" cy="0"/>
          <a:chOff x="0" y="0"/>
          <a:chExt cx="0" cy="0"/>
        </a:xfrm>
      </p:grpSpPr>
      <p:sp>
        <p:nvSpPr>
          <p:cNvPr id="104" name="Shape 104"/>
          <p:cNvSpPr/>
          <p:nvPr/>
        </p:nvSpPr>
        <p:spPr>
          <a:xfrm rot="10800000" flipH="1">
            <a:off x="0" y="1685998"/>
            <a:ext cx="9144000" cy="3457500"/>
          </a:xfrm>
          <a:prstGeom prst="rect">
            <a:avLst/>
          </a:prstGeom>
          <a:solidFill>
            <a:schemeClr val="accent4"/>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105" name="Shape 105"/>
          <p:cNvSpPr/>
          <p:nvPr/>
        </p:nvSpPr>
        <p:spPr>
          <a:xfrm>
            <a:off x="0" y="168600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106" name="Shape 106"/>
          <p:cNvSpPr txBox="1">
            <a:spLocks noGrp="1"/>
          </p:cNvSpPr>
          <p:nvPr>
            <p:ph type="title"/>
          </p:nvPr>
        </p:nvSpPr>
        <p:spPr>
          <a:xfrm>
            <a:off x="471900" y="738725"/>
            <a:ext cx="8222100" cy="767699"/>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chemeClr val="lt1"/>
              </a:buClr>
              <a:buFont typeface="Roboto"/>
              <a:buNone/>
              <a:defRPr sz="3200" b="0" i="0" u="none" strike="noStrike" cap="none">
                <a:solidFill>
                  <a:schemeClr val="lt1"/>
                </a:solidFill>
                <a:latin typeface="Roboto"/>
                <a:ea typeface="Roboto"/>
                <a:cs typeface="Roboto"/>
                <a:sym typeface="Roboto"/>
              </a:defRPr>
            </a:lvl1pPr>
            <a:lvl2pPr lvl="1" indent="0">
              <a:spcBef>
                <a:spcPts val="0"/>
              </a:spcBef>
              <a:buClr>
                <a:schemeClr val="lt1"/>
              </a:buClr>
              <a:buFont typeface="Roboto"/>
              <a:buNone/>
              <a:defRPr sz="3200">
                <a:solidFill>
                  <a:schemeClr val="lt1"/>
                </a:solidFill>
                <a:latin typeface="Roboto"/>
                <a:ea typeface="Roboto"/>
                <a:cs typeface="Roboto"/>
                <a:sym typeface="Roboto"/>
              </a:defRPr>
            </a:lvl2pPr>
            <a:lvl3pPr lvl="2" indent="0">
              <a:spcBef>
                <a:spcPts val="0"/>
              </a:spcBef>
              <a:buClr>
                <a:schemeClr val="lt1"/>
              </a:buClr>
              <a:buFont typeface="Roboto"/>
              <a:buNone/>
              <a:defRPr sz="3200">
                <a:solidFill>
                  <a:schemeClr val="lt1"/>
                </a:solidFill>
                <a:latin typeface="Roboto"/>
                <a:ea typeface="Roboto"/>
                <a:cs typeface="Roboto"/>
                <a:sym typeface="Roboto"/>
              </a:defRPr>
            </a:lvl3pPr>
            <a:lvl4pPr lvl="3" indent="0">
              <a:spcBef>
                <a:spcPts val="0"/>
              </a:spcBef>
              <a:buClr>
                <a:schemeClr val="lt1"/>
              </a:buClr>
              <a:buFont typeface="Roboto"/>
              <a:buNone/>
              <a:defRPr sz="3200">
                <a:solidFill>
                  <a:schemeClr val="lt1"/>
                </a:solidFill>
                <a:latin typeface="Roboto"/>
                <a:ea typeface="Roboto"/>
                <a:cs typeface="Roboto"/>
                <a:sym typeface="Roboto"/>
              </a:defRPr>
            </a:lvl4pPr>
            <a:lvl5pPr lvl="4" indent="0">
              <a:spcBef>
                <a:spcPts val="0"/>
              </a:spcBef>
              <a:buClr>
                <a:schemeClr val="lt1"/>
              </a:buClr>
              <a:buFont typeface="Roboto"/>
              <a:buNone/>
              <a:defRPr sz="3200">
                <a:solidFill>
                  <a:schemeClr val="lt1"/>
                </a:solidFill>
                <a:latin typeface="Roboto"/>
                <a:ea typeface="Roboto"/>
                <a:cs typeface="Roboto"/>
                <a:sym typeface="Roboto"/>
              </a:defRPr>
            </a:lvl5pPr>
            <a:lvl6pPr lvl="5" indent="0">
              <a:spcBef>
                <a:spcPts val="0"/>
              </a:spcBef>
              <a:buClr>
                <a:schemeClr val="lt1"/>
              </a:buClr>
              <a:buFont typeface="Roboto"/>
              <a:buNone/>
              <a:defRPr sz="3200">
                <a:solidFill>
                  <a:schemeClr val="lt1"/>
                </a:solidFill>
                <a:latin typeface="Roboto"/>
                <a:ea typeface="Roboto"/>
                <a:cs typeface="Roboto"/>
                <a:sym typeface="Roboto"/>
              </a:defRPr>
            </a:lvl6pPr>
            <a:lvl7pPr lvl="6" indent="0">
              <a:spcBef>
                <a:spcPts val="0"/>
              </a:spcBef>
              <a:buClr>
                <a:schemeClr val="lt1"/>
              </a:buClr>
              <a:buFont typeface="Roboto"/>
              <a:buNone/>
              <a:defRPr sz="3200">
                <a:solidFill>
                  <a:schemeClr val="lt1"/>
                </a:solidFill>
                <a:latin typeface="Roboto"/>
                <a:ea typeface="Roboto"/>
                <a:cs typeface="Roboto"/>
                <a:sym typeface="Roboto"/>
              </a:defRPr>
            </a:lvl7pPr>
            <a:lvl8pPr lvl="7" indent="0">
              <a:spcBef>
                <a:spcPts val="0"/>
              </a:spcBef>
              <a:buClr>
                <a:schemeClr val="lt1"/>
              </a:buClr>
              <a:buFont typeface="Roboto"/>
              <a:buNone/>
              <a:defRPr sz="3200">
                <a:solidFill>
                  <a:schemeClr val="lt1"/>
                </a:solidFill>
                <a:latin typeface="Roboto"/>
                <a:ea typeface="Roboto"/>
                <a:cs typeface="Roboto"/>
                <a:sym typeface="Roboto"/>
              </a:defRPr>
            </a:lvl8pPr>
            <a:lvl9pPr lvl="8" indent="0">
              <a:spcBef>
                <a:spcPts val="0"/>
              </a:spcBef>
              <a:buClr>
                <a:schemeClr val="lt1"/>
              </a:buClr>
              <a:buFont typeface="Roboto"/>
              <a:buNone/>
              <a:defRPr sz="3200">
                <a:solidFill>
                  <a:schemeClr val="lt1"/>
                </a:solidFill>
                <a:latin typeface="Roboto"/>
                <a:ea typeface="Roboto"/>
                <a:cs typeface="Roboto"/>
                <a:sym typeface="Roboto"/>
              </a:defRPr>
            </a:lvl9pPr>
          </a:lstStyle>
          <a:p>
            <a:endParaRPr/>
          </a:p>
        </p:txBody>
      </p:sp>
      <p:sp>
        <p:nvSpPr>
          <p:cNvPr id="107" name="Shape 107"/>
          <p:cNvSpPr txBox="1">
            <a:spLocks noGrp="1"/>
          </p:cNvSpPr>
          <p:nvPr>
            <p:ph type="body" idx="1"/>
          </p:nvPr>
        </p:nvSpPr>
        <p:spPr>
          <a:xfrm>
            <a:off x="471900" y="1919075"/>
            <a:ext cx="3999898" cy="2710200"/>
          </a:xfrm>
          <a:prstGeom prst="rect">
            <a:avLst/>
          </a:prstGeom>
          <a:noFill/>
          <a:ln>
            <a:noFill/>
          </a:ln>
        </p:spPr>
        <p:txBody>
          <a:bodyPr lIns="91425" tIns="91425" rIns="91425" bIns="91425" anchor="t" anchorCtr="0"/>
          <a:lstStyle>
            <a:lvl1pPr marL="0" marR="0" lvl="0" indent="0" algn="l" rtl="0">
              <a:lnSpc>
                <a:spcPct val="115000"/>
              </a:lnSpc>
              <a:spcBef>
                <a:spcPts val="0"/>
              </a:spcBef>
              <a:spcAft>
                <a:spcPts val="1600"/>
              </a:spcAft>
              <a:buClr>
                <a:schemeClr val="lt2"/>
              </a:buClr>
              <a:buFont typeface="Roboto"/>
              <a:buNone/>
              <a:defRPr sz="1400" b="0" i="0" u="none" strike="noStrike" cap="none">
                <a:solidFill>
                  <a:schemeClr val="lt2"/>
                </a:solidFill>
                <a:latin typeface="Roboto"/>
                <a:ea typeface="Roboto"/>
                <a:cs typeface="Roboto"/>
                <a:sym typeface="Roboto"/>
              </a:defRPr>
            </a:lvl1pPr>
            <a:lvl2pPr marL="457200" marR="0" lvl="1" indent="0" algn="l" rtl="0">
              <a:lnSpc>
                <a:spcPct val="115000"/>
              </a:lnSpc>
              <a:spcBef>
                <a:spcPts val="0"/>
              </a:spcBef>
              <a:spcAft>
                <a:spcPts val="1600"/>
              </a:spcAft>
              <a:buClr>
                <a:schemeClr val="lt2"/>
              </a:buClr>
              <a:buFont typeface="Roboto"/>
              <a:buNone/>
              <a:defRPr sz="1200" b="0" i="0" u="none" strike="noStrike" cap="none">
                <a:solidFill>
                  <a:schemeClr val="lt2"/>
                </a:solidFill>
                <a:latin typeface="Roboto"/>
                <a:ea typeface="Roboto"/>
                <a:cs typeface="Roboto"/>
                <a:sym typeface="Roboto"/>
              </a:defRPr>
            </a:lvl2pPr>
            <a:lvl3pPr marL="914400" marR="0" lvl="2" indent="0" algn="l" rtl="0">
              <a:lnSpc>
                <a:spcPct val="115000"/>
              </a:lnSpc>
              <a:spcBef>
                <a:spcPts val="0"/>
              </a:spcBef>
              <a:spcAft>
                <a:spcPts val="1600"/>
              </a:spcAft>
              <a:buClr>
                <a:schemeClr val="lt2"/>
              </a:buClr>
              <a:buFont typeface="Roboto"/>
              <a:buNone/>
              <a:defRPr sz="1200" b="0" i="0" u="none" strike="noStrike" cap="none">
                <a:solidFill>
                  <a:schemeClr val="lt2"/>
                </a:solidFill>
                <a:latin typeface="Roboto"/>
                <a:ea typeface="Roboto"/>
                <a:cs typeface="Roboto"/>
                <a:sym typeface="Roboto"/>
              </a:defRPr>
            </a:lvl3pPr>
            <a:lvl4pPr marL="1371600" marR="0" lvl="3" indent="0" algn="l" rtl="0">
              <a:lnSpc>
                <a:spcPct val="115000"/>
              </a:lnSpc>
              <a:spcBef>
                <a:spcPts val="0"/>
              </a:spcBef>
              <a:spcAft>
                <a:spcPts val="1600"/>
              </a:spcAft>
              <a:buClr>
                <a:schemeClr val="lt2"/>
              </a:buClr>
              <a:buFont typeface="Roboto"/>
              <a:buNone/>
              <a:defRPr sz="1200" b="0" i="0" u="none" strike="noStrike" cap="none">
                <a:solidFill>
                  <a:schemeClr val="lt2"/>
                </a:solidFill>
                <a:latin typeface="Roboto"/>
                <a:ea typeface="Roboto"/>
                <a:cs typeface="Roboto"/>
                <a:sym typeface="Roboto"/>
              </a:defRPr>
            </a:lvl4pPr>
            <a:lvl5pPr marL="1828800" marR="0" lvl="4" indent="0" algn="l" rtl="0">
              <a:lnSpc>
                <a:spcPct val="115000"/>
              </a:lnSpc>
              <a:spcBef>
                <a:spcPts val="0"/>
              </a:spcBef>
              <a:spcAft>
                <a:spcPts val="1600"/>
              </a:spcAft>
              <a:buClr>
                <a:schemeClr val="lt2"/>
              </a:buClr>
              <a:buFont typeface="Roboto"/>
              <a:buNone/>
              <a:defRPr sz="1200" b="0" i="0" u="none" strike="noStrike" cap="none">
                <a:solidFill>
                  <a:schemeClr val="lt2"/>
                </a:solidFill>
                <a:latin typeface="Roboto"/>
                <a:ea typeface="Roboto"/>
                <a:cs typeface="Roboto"/>
                <a:sym typeface="Roboto"/>
              </a:defRPr>
            </a:lvl5pPr>
            <a:lvl6pPr marL="2286000" marR="0" lvl="5" indent="0" algn="l" rtl="0">
              <a:lnSpc>
                <a:spcPct val="115000"/>
              </a:lnSpc>
              <a:spcBef>
                <a:spcPts val="0"/>
              </a:spcBef>
              <a:spcAft>
                <a:spcPts val="1600"/>
              </a:spcAft>
              <a:buClr>
                <a:schemeClr val="lt2"/>
              </a:buClr>
              <a:buFont typeface="Roboto"/>
              <a:buNone/>
              <a:defRPr sz="1200" b="0" i="0" u="none" strike="noStrike" cap="none">
                <a:solidFill>
                  <a:schemeClr val="lt2"/>
                </a:solidFill>
                <a:latin typeface="Roboto"/>
                <a:ea typeface="Roboto"/>
                <a:cs typeface="Roboto"/>
                <a:sym typeface="Roboto"/>
              </a:defRPr>
            </a:lvl6pPr>
            <a:lvl7pPr marL="2743200" marR="0" lvl="6" indent="0" algn="l" rtl="0">
              <a:lnSpc>
                <a:spcPct val="115000"/>
              </a:lnSpc>
              <a:spcBef>
                <a:spcPts val="0"/>
              </a:spcBef>
              <a:spcAft>
                <a:spcPts val="1600"/>
              </a:spcAft>
              <a:buClr>
                <a:schemeClr val="lt2"/>
              </a:buClr>
              <a:buFont typeface="Roboto"/>
              <a:buNone/>
              <a:defRPr sz="1200" b="0" i="0" u="none" strike="noStrike" cap="none">
                <a:solidFill>
                  <a:schemeClr val="lt2"/>
                </a:solidFill>
                <a:latin typeface="Roboto"/>
                <a:ea typeface="Roboto"/>
                <a:cs typeface="Roboto"/>
                <a:sym typeface="Roboto"/>
              </a:defRPr>
            </a:lvl7pPr>
            <a:lvl8pPr marL="3200400" marR="0" lvl="7" indent="0" algn="l" rtl="0">
              <a:lnSpc>
                <a:spcPct val="115000"/>
              </a:lnSpc>
              <a:spcBef>
                <a:spcPts val="0"/>
              </a:spcBef>
              <a:spcAft>
                <a:spcPts val="1600"/>
              </a:spcAft>
              <a:buClr>
                <a:schemeClr val="lt2"/>
              </a:buClr>
              <a:buFont typeface="Roboto"/>
              <a:buNone/>
              <a:defRPr sz="1200" b="0" i="0" u="none" strike="noStrike" cap="none">
                <a:solidFill>
                  <a:schemeClr val="lt2"/>
                </a:solidFill>
                <a:latin typeface="Roboto"/>
                <a:ea typeface="Roboto"/>
                <a:cs typeface="Roboto"/>
                <a:sym typeface="Roboto"/>
              </a:defRPr>
            </a:lvl8pPr>
            <a:lvl9pPr marL="3657600" marR="0" lvl="8" indent="0" algn="l" rtl="0">
              <a:lnSpc>
                <a:spcPct val="115000"/>
              </a:lnSpc>
              <a:spcBef>
                <a:spcPts val="0"/>
              </a:spcBef>
              <a:spcAft>
                <a:spcPts val="1600"/>
              </a:spcAft>
              <a:buClr>
                <a:schemeClr val="lt2"/>
              </a:buClr>
              <a:buFont typeface="Roboto"/>
              <a:buNone/>
              <a:defRPr sz="1200" b="0" i="0" u="none" strike="noStrike" cap="none">
                <a:solidFill>
                  <a:schemeClr val="lt2"/>
                </a:solidFill>
                <a:latin typeface="Roboto"/>
                <a:ea typeface="Roboto"/>
                <a:cs typeface="Roboto"/>
                <a:sym typeface="Roboto"/>
              </a:defRPr>
            </a:lvl9pPr>
          </a:lstStyle>
          <a:p>
            <a:endParaRPr/>
          </a:p>
        </p:txBody>
      </p:sp>
      <p:sp>
        <p:nvSpPr>
          <p:cNvPr id="108" name="Shape 108"/>
          <p:cNvSpPr txBox="1">
            <a:spLocks noGrp="1"/>
          </p:cNvSpPr>
          <p:nvPr>
            <p:ph type="body" idx="2"/>
          </p:nvPr>
        </p:nvSpPr>
        <p:spPr>
          <a:xfrm>
            <a:off x="4694250" y="1919075"/>
            <a:ext cx="3999898" cy="2710200"/>
          </a:xfrm>
          <a:prstGeom prst="rect">
            <a:avLst/>
          </a:prstGeom>
          <a:noFill/>
          <a:ln>
            <a:noFill/>
          </a:ln>
        </p:spPr>
        <p:txBody>
          <a:bodyPr lIns="91425" tIns="91425" rIns="91425" bIns="91425" anchor="t" anchorCtr="0"/>
          <a:lstStyle>
            <a:lvl1pPr marL="0" marR="0" lvl="0" indent="0" algn="l" rtl="0">
              <a:lnSpc>
                <a:spcPct val="115000"/>
              </a:lnSpc>
              <a:spcBef>
                <a:spcPts val="0"/>
              </a:spcBef>
              <a:spcAft>
                <a:spcPts val="1600"/>
              </a:spcAft>
              <a:buClr>
                <a:schemeClr val="lt2"/>
              </a:buClr>
              <a:buFont typeface="Roboto"/>
              <a:buNone/>
              <a:defRPr sz="1400" b="0" i="0" u="none" strike="noStrike" cap="none">
                <a:solidFill>
                  <a:schemeClr val="lt2"/>
                </a:solidFill>
                <a:latin typeface="Roboto"/>
                <a:ea typeface="Roboto"/>
                <a:cs typeface="Roboto"/>
                <a:sym typeface="Roboto"/>
              </a:defRPr>
            </a:lvl1pPr>
            <a:lvl2pPr marL="457200" marR="0" lvl="1" indent="0" algn="l" rtl="0">
              <a:lnSpc>
                <a:spcPct val="115000"/>
              </a:lnSpc>
              <a:spcBef>
                <a:spcPts val="0"/>
              </a:spcBef>
              <a:spcAft>
                <a:spcPts val="1600"/>
              </a:spcAft>
              <a:buClr>
                <a:schemeClr val="lt2"/>
              </a:buClr>
              <a:buFont typeface="Roboto"/>
              <a:buNone/>
              <a:defRPr sz="1200" b="0" i="0" u="none" strike="noStrike" cap="none">
                <a:solidFill>
                  <a:schemeClr val="lt2"/>
                </a:solidFill>
                <a:latin typeface="Roboto"/>
                <a:ea typeface="Roboto"/>
                <a:cs typeface="Roboto"/>
                <a:sym typeface="Roboto"/>
              </a:defRPr>
            </a:lvl2pPr>
            <a:lvl3pPr marL="914400" marR="0" lvl="2" indent="0" algn="l" rtl="0">
              <a:lnSpc>
                <a:spcPct val="115000"/>
              </a:lnSpc>
              <a:spcBef>
                <a:spcPts val="0"/>
              </a:spcBef>
              <a:spcAft>
                <a:spcPts val="1600"/>
              </a:spcAft>
              <a:buClr>
                <a:schemeClr val="lt2"/>
              </a:buClr>
              <a:buFont typeface="Roboto"/>
              <a:buNone/>
              <a:defRPr sz="1200" b="0" i="0" u="none" strike="noStrike" cap="none">
                <a:solidFill>
                  <a:schemeClr val="lt2"/>
                </a:solidFill>
                <a:latin typeface="Roboto"/>
                <a:ea typeface="Roboto"/>
                <a:cs typeface="Roboto"/>
                <a:sym typeface="Roboto"/>
              </a:defRPr>
            </a:lvl3pPr>
            <a:lvl4pPr marL="1371600" marR="0" lvl="3" indent="0" algn="l" rtl="0">
              <a:lnSpc>
                <a:spcPct val="115000"/>
              </a:lnSpc>
              <a:spcBef>
                <a:spcPts val="0"/>
              </a:spcBef>
              <a:spcAft>
                <a:spcPts val="1600"/>
              </a:spcAft>
              <a:buClr>
                <a:schemeClr val="lt2"/>
              </a:buClr>
              <a:buFont typeface="Roboto"/>
              <a:buNone/>
              <a:defRPr sz="1200" b="0" i="0" u="none" strike="noStrike" cap="none">
                <a:solidFill>
                  <a:schemeClr val="lt2"/>
                </a:solidFill>
                <a:latin typeface="Roboto"/>
                <a:ea typeface="Roboto"/>
                <a:cs typeface="Roboto"/>
                <a:sym typeface="Roboto"/>
              </a:defRPr>
            </a:lvl4pPr>
            <a:lvl5pPr marL="1828800" marR="0" lvl="4" indent="0" algn="l" rtl="0">
              <a:lnSpc>
                <a:spcPct val="115000"/>
              </a:lnSpc>
              <a:spcBef>
                <a:spcPts val="0"/>
              </a:spcBef>
              <a:spcAft>
                <a:spcPts val="1600"/>
              </a:spcAft>
              <a:buClr>
                <a:schemeClr val="lt2"/>
              </a:buClr>
              <a:buFont typeface="Roboto"/>
              <a:buNone/>
              <a:defRPr sz="1200" b="0" i="0" u="none" strike="noStrike" cap="none">
                <a:solidFill>
                  <a:schemeClr val="lt2"/>
                </a:solidFill>
                <a:latin typeface="Roboto"/>
                <a:ea typeface="Roboto"/>
                <a:cs typeface="Roboto"/>
                <a:sym typeface="Roboto"/>
              </a:defRPr>
            </a:lvl5pPr>
            <a:lvl6pPr marL="2286000" marR="0" lvl="5" indent="0" algn="l" rtl="0">
              <a:lnSpc>
                <a:spcPct val="115000"/>
              </a:lnSpc>
              <a:spcBef>
                <a:spcPts val="0"/>
              </a:spcBef>
              <a:spcAft>
                <a:spcPts val="1600"/>
              </a:spcAft>
              <a:buClr>
                <a:schemeClr val="lt2"/>
              </a:buClr>
              <a:buFont typeface="Roboto"/>
              <a:buNone/>
              <a:defRPr sz="1200" b="0" i="0" u="none" strike="noStrike" cap="none">
                <a:solidFill>
                  <a:schemeClr val="lt2"/>
                </a:solidFill>
                <a:latin typeface="Roboto"/>
                <a:ea typeface="Roboto"/>
                <a:cs typeface="Roboto"/>
                <a:sym typeface="Roboto"/>
              </a:defRPr>
            </a:lvl6pPr>
            <a:lvl7pPr marL="2743200" marR="0" lvl="6" indent="0" algn="l" rtl="0">
              <a:lnSpc>
                <a:spcPct val="115000"/>
              </a:lnSpc>
              <a:spcBef>
                <a:spcPts val="0"/>
              </a:spcBef>
              <a:spcAft>
                <a:spcPts val="1600"/>
              </a:spcAft>
              <a:buClr>
                <a:schemeClr val="lt2"/>
              </a:buClr>
              <a:buFont typeface="Roboto"/>
              <a:buNone/>
              <a:defRPr sz="1200" b="0" i="0" u="none" strike="noStrike" cap="none">
                <a:solidFill>
                  <a:schemeClr val="lt2"/>
                </a:solidFill>
                <a:latin typeface="Roboto"/>
                <a:ea typeface="Roboto"/>
                <a:cs typeface="Roboto"/>
                <a:sym typeface="Roboto"/>
              </a:defRPr>
            </a:lvl7pPr>
            <a:lvl8pPr marL="3200400" marR="0" lvl="7" indent="0" algn="l" rtl="0">
              <a:lnSpc>
                <a:spcPct val="115000"/>
              </a:lnSpc>
              <a:spcBef>
                <a:spcPts val="0"/>
              </a:spcBef>
              <a:spcAft>
                <a:spcPts val="1600"/>
              </a:spcAft>
              <a:buClr>
                <a:schemeClr val="lt2"/>
              </a:buClr>
              <a:buFont typeface="Roboto"/>
              <a:buNone/>
              <a:defRPr sz="1200" b="0" i="0" u="none" strike="noStrike" cap="none">
                <a:solidFill>
                  <a:schemeClr val="lt2"/>
                </a:solidFill>
                <a:latin typeface="Roboto"/>
                <a:ea typeface="Roboto"/>
                <a:cs typeface="Roboto"/>
                <a:sym typeface="Roboto"/>
              </a:defRPr>
            </a:lvl8pPr>
            <a:lvl9pPr marL="3657600" marR="0" lvl="8" indent="0" algn="l" rtl="0">
              <a:lnSpc>
                <a:spcPct val="115000"/>
              </a:lnSpc>
              <a:spcBef>
                <a:spcPts val="0"/>
              </a:spcBef>
              <a:spcAft>
                <a:spcPts val="1600"/>
              </a:spcAft>
              <a:buClr>
                <a:schemeClr val="lt2"/>
              </a:buClr>
              <a:buFont typeface="Roboto"/>
              <a:buNone/>
              <a:defRPr sz="1200" b="0" i="0" u="none" strike="noStrike" cap="none">
                <a:solidFill>
                  <a:schemeClr val="lt2"/>
                </a:solidFill>
                <a:latin typeface="Roboto"/>
                <a:ea typeface="Roboto"/>
                <a:cs typeface="Roboto"/>
                <a:sym typeface="Roboto"/>
              </a:defRPr>
            </a:lvl9pPr>
          </a:lstStyle>
          <a:p>
            <a:endParaRPr/>
          </a:p>
        </p:txBody>
      </p:sp>
      <p:sp>
        <p:nvSpPr>
          <p:cNvPr id="109" name="Shape 109"/>
          <p:cNvSpPr txBox="1">
            <a:spLocks noGrp="1"/>
          </p:cNvSpPr>
          <p:nvPr>
            <p:ph type="sldNum" idx="12"/>
          </p:nvPr>
        </p:nvSpPr>
        <p:spPr>
          <a:xfrm>
            <a:off x="8523540" y="4695623"/>
            <a:ext cx="548699" cy="393600"/>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 sz="1400" b="0" i="0" u="none" strike="noStrike" cap="none">
                <a:solidFill>
                  <a:srgbClr val="000000"/>
                </a:solidFill>
                <a:latin typeface="Arial"/>
                <a:ea typeface="Arial"/>
                <a:cs typeface="Arial"/>
                <a:sym typeface="Arial"/>
              </a:rPr>
              <a:t>‹#›</a:t>
            </a:fld>
            <a:endParaRPr lang="en"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110"/>
        <p:cNvGrpSpPr/>
        <p:nvPr/>
      </p:nvGrpSpPr>
      <p:grpSpPr>
        <a:xfrm>
          <a:off x="0" y="0"/>
          <a:ext cx="0" cy="0"/>
          <a:chOff x="0" y="0"/>
          <a:chExt cx="0" cy="0"/>
        </a:xfrm>
      </p:grpSpPr>
      <p:sp>
        <p:nvSpPr>
          <p:cNvPr id="111" name="Shape 111"/>
          <p:cNvSpPr/>
          <p:nvPr/>
        </p:nvSpPr>
        <p:spPr>
          <a:xfrm rot="10800000" flipH="1">
            <a:off x="0" y="656398"/>
            <a:ext cx="9144000" cy="4487100"/>
          </a:xfrm>
          <a:prstGeom prst="rect">
            <a:avLst/>
          </a:prstGeom>
          <a:solidFill>
            <a:schemeClr val="accent4"/>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112" name="Shape 112"/>
          <p:cNvSpPr/>
          <p:nvPr/>
        </p:nvSpPr>
        <p:spPr>
          <a:xfrm>
            <a:off x="0" y="65635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113" name="Shape 113"/>
          <p:cNvSpPr txBox="1">
            <a:spLocks noGrp="1"/>
          </p:cNvSpPr>
          <p:nvPr>
            <p:ph type="title"/>
          </p:nvPr>
        </p:nvSpPr>
        <p:spPr>
          <a:xfrm>
            <a:off x="98250" y="16350"/>
            <a:ext cx="8826599" cy="602700"/>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1"/>
              </a:buClr>
              <a:buFont typeface="Roboto"/>
              <a:buNone/>
              <a:defRPr sz="1800" b="0" i="0" u="none" strike="noStrike" cap="none">
                <a:solidFill>
                  <a:schemeClr val="lt1"/>
                </a:solidFill>
                <a:latin typeface="Roboto"/>
                <a:ea typeface="Roboto"/>
                <a:cs typeface="Roboto"/>
                <a:sym typeface="Roboto"/>
              </a:defRPr>
            </a:lvl1pPr>
            <a:lvl2pPr lvl="1" indent="0">
              <a:spcBef>
                <a:spcPts val="0"/>
              </a:spcBef>
              <a:buClr>
                <a:schemeClr val="lt1"/>
              </a:buClr>
              <a:buFont typeface="Roboto"/>
              <a:buNone/>
              <a:defRPr sz="1800">
                <a:solidFill>
                  <a:schemeClr val="lt1"/>
                </a:solidFill>
                <a:latin typeface="Roboto"/>
                <a:ea typeface="Roboto"/>
                <a:cs typeface="Roboto"/>
                <a:sym typeface="Roboto"/>
              </a:defRPr>
            </a:lvl2pPr>
            <a:lvl3pPr lvl="2" indent="0">
              <a:spcBef>
                <a:spcPts val="0"/>
              </a:spcBef>
              <a:buClr>
                <a:schemeClr val="lt1"/>
              </a:buClr>
              <a:buFont typeface="Roboto"/>
              <a:buNone/>
              <a:defRPr sz="1800">
                <a:solidFill>
                  <a:schemeClr val="lt1"/>
                </a:solidFill>
                <a:latin typeface="Roboto"/>
                <a:ea typeface="Roboto"/>
                <a:cs typeface="Roboto"/>
                <a:sym typeface="Roboto"/>
              </a:defRPr>
            </a:lvl3pPr>
            <a:lvl4pPr lvl="3" indent="0">
              <a:spcBef>
                <a:spcPts val="0"/>
              </a:spcBef>
              <a:buClr>
                <a:schemeClr val="lt1"/>
              </a:buClr>
              <a:buFont typeface="Roboto"/>
              <a:buNone/>
              <a:defRPr sz="1800">
                <a:solidFill>
                  <a:schemeClr val="lt1"/>
                </a:solidFill>
                <a:latin typeface="Roboto"/>
                <a:ea typeface="Roboto"/>
                <a:cs typeface="Roboto"/>
                <a:sym typeface="Roboto"/>
              </a:defRPr>
            </a:lvl4pPr>
            <a:lvl5pPr lvl="4" indent="0">
              <a:spcBef>
                <a:spcPts val="0"/>
              </a:spcBef>
              <a:buClr>
                <a:schemeClr val="lt1"/>
              </a:buClr>
              <a:buFont typeface="Roboto"/>
              <a:buNone/>
              <a:defRPr sz="1800">
                <a:solidFill>
                  <a:schemeClr val="lt1"/>
                </a:solidFill>
                <a:latin typeface="Roboto"/>
                <a:ea typeface="Roboto"/>
                <a:cs typeface="Roboto"/>
                <a:sym typeface="Roboto"/>
              </a:defRPr>
            </a:lvl5pPr>
            <a:lvl6pPr lvl="5" indent="0">
              <a:spcBef>
                <a:spcPts val="0"/>
              </a:spcBef>
              <a:buClr>
                <a:schemeClr val="lt1"/>
              </a:buClr>
              <a:buFont typeface="Roboto"/>
              <a:buNone/>
              <a:defRPr sz="1800">
                <a:solidFill>
                  <a:schemeClr val="lt1"/>
                </a:solidFill>
                <a:latin typeface="Roboto"/>
                <a:ea typeface="Roboto"/>
                <a:cs typeface="Roboto"/>
                <a:sym typeface="Roboto"/>
              </a:defRPr>
            </a:lvl6pPr>
            <a:lvl7pPr lvl="6" indent="0">
              <a:spcBef>
                <a:spcPts val="0"/>
              </a:spcBef>
              <a:buClr>
                <a:schemeClr val="lt1"/>
              </a:buClr>
              <a:buFont typeface="Roboto"/>
              <a:buNone/>
              <a:defRPr sz="1800">
                <a:solidFill>
                  <a:schemeClr val="lt1"/>
                </a:solidFill>
                <a:latin typeface="Roboto"/>
                <a:ea typeface="Roboto"/>
                <a:cs typeface="Roboto"/>
                <a:sym typeface="Roboto"/>
              </a:defRPr>
            </a:lvl7pPr>
            <a:lvl8pPr lvl="7" indent="0">
              <a:spcBef>
                <a:spcPts val="0"/>
              </a:spcBef>
              <a:buClr>
                <a:schemeClr val="lt1"/>
              </a:buClr>
              <a:buFont typeface="Roboto"/>
              <a:buNone/>
              <a:defRPr sz="1800">
                <a:solidFill>
                  <a:schemeClr val="lt1"/>
                </a:solidFill>
                <a:latin typeface="Roboto"/>
                <a:ea typeface="Roboto"/>
                <a:cs typeface="Roboto"/>
                <a:sym typeface="Roboto"/>
              </a:defRPr>
            </a:lvl8pPr>
            <a:lvl9pPr lvl="8" indent="0">
              <a:spcBef>
                <a:spcPts val="0"/>
              </a:spcBef>
              <a:buClr>
                <a:schemeClr val="lt1"/>
              </a:buClr>
              <a:buFont typeface="Roboto"/>
              <a:buNone/>
              <a:defRPr sz="1800">
                <a:solidFill>
                  <a:schemeClr val="lt1"/>
                </a:solidFill>
                <a:latin typeface="Roboto"/>
                <a:ea typeface="Roboto"/>
                <a:cs typeface="Roboto"/>
                <a:sym typeface="Roboto"/>
              </a:defRPr>
            </a:lvl9pPr>
          </a:lstStyle>
          <a:p>
            <a:endParaRPr/>
          </a:p>
        </p:txBody>
      </p:sp>
      <p:sp>
        <p:nvSpPr>
          <p:cNvPr id="114" name="Shape 114"/>
          <p:cNvSpPr txBox="1">
            <a:spLocks noGrp="1"/>
          </p:cNvSpPr>
          <p:nvPr>
            <p:ph type="sldNum" idx="12"/>
          </p:nvPr>
        </p:nvSpPr>
        <p:spPr>
          <a:xfrm>
            <a:off x="8523540" y="4695623"/>
            <a:ext cx="548699" cy="393600"/>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 sz="1400" b="0" i="0" u="none" strike="noStrike" cap="none">
                <a:solidFill>
                  <a:srgbClr val="000000"/>
                </a:solidFill>
                <a:latin typeface="Arial"/>
                <a:ea typeface="Arial"/>
                <a:cs typeface="Arial"/>
                <a:sym typeface="Arial"/>
              </a:rPr>
              <a:t>‹#›</a:t>
            </a:fld>
            <a:endParaRPr lang="en"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115"/>
        <p:cNvGrpSpPr/>
        <p:nvPr/>
      </p:nvGrpSpPr>
      <p:grpSpPr>
        <a:xfrm>
          <a:off x="0" y="0"/>
          <a:ext cx="0" cy="0"/>
          <a:chOff x="0" y="0"/>
          <a:chExt cx="0" cy="0"/>
        </a:xfrm>
      </p:grpSpPr>
      <p:sp>
        <p:nvSpPr>
          <p:cNvPr id="116" name="Shape 116"/>
          <p:cNvSpPr txBox="1"/>
          <p:nvPr/>
        </p:nvSpPr>
        <p:spPr>
          <a:xfrm rot="10800000" flipH="1">
            <a:off x="3276600" y="24"/>
            <a:ext cx="5867400" cy="5143499"/>
          </a:xfrm>
          <a:prstGeom prst="rect">
            <a:avLst/>
          </a:prstGeom>
          <a:solidFill>
            <a:schemeClr val="accent4"/>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117" name="Shape 117"/>
          <p:cNvSpPr/>
          <p:nvPr/>
        </p:nvSpPr>
        <p:spPr>
          <a:xfrm rot="-5400000">
            <a:off x="759149" y="2517450"/>
            <a:ext cx="5143499"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118" name="Shape 118"/>
          <p:cNvSpPr txBox="1">
            <a:spLocks noGrp="1"/>
          </p:cNvSpPr>
          <p:nvPr>
            <p:ph type="title"/>
          </p:nvPr>
        </p:nvSpPr>
        <p:spPr>
          <a:xfrm>
            <a:off x="226077" y="357800"/>
            <a:ext cx="2807999" cy="953398"/>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chemeClr val="lt1"/>
              </a:buClr>
              <a:buFont typeface="Roboto"/>
              <a:buNone/>
              <a:defRPr sz="2400" b="0" i="0" u="none" strike="noStrike" cap="none">
                <a:solidFill>
                  <a:schemeClr val="lt1"/>
                </a:solidFill>
                <a:latin typeface="Roboto"/>
                <a:ea typeface="Roboto"/>
                <a:cs typeface="Roboto"/>
                <a:sym typeface="Roboto"/>
              </a:defRPr>
            </a:lvl1pPr>
            <a:lvl2pPr lvl="1" indent="0">
              <a:spcBef>
                <a:spcPts val="0"/>
              </a:spcBef>
              <a:buClr>
                <a:schemeClr val="lt1"/>
              </a:buClr>
              <a:buFont typeface="Roboto"/>
              <a:buNone/>
              <a:defRPr sz="2400">
                <a:solidFill>
                  <a:schemeClr val="lt1"/>
                </a:solidFill>
                <a:latin typeface="Roboto"/>
                <a:ea typeface="Roboto"/>
                <a:cs typeface="Roboto"/>
                <a:sym typeface="Roboto"/>
              </a:defRPr>
            </a:lvl2pPr>
            <a:lvl3pPr lvl="2" indent="0">
              <a:spcBef>
                <a:spcPts val="0"/>
              </a:spcBef>
              <a:buClr>
                <a:schemeClr val="lt1"/>
              </a:buClr>
              <a:buFont typeface="Roboto"/>
              <a:buNone/>
              <a:defRPr sz="2400">
                <a:solidFill>
                  <a:schemeClr val="lt1"/>
                </a:solidFill>
                <a:latin typeface="Roboto"/>
                <a:ea typeface="Roboto"/>
                <a:cs typeface="Roboto"/>
                <a:sym typeface="Roboto"/>
              </a:defRPr>
            </a:lvl3pPr>
            <a:lvl4pPr lvl="3" indent="0">
              <a:spcBef>
                <a:spcPts val="0"/>
              </a:spcBef>
              <a:buClr>
                <a:schemeClr val="lt1"/>
              </a:buClr>
              <a:buFont typeface="Roboto"/>
              <a:buNone/>
              <a:defRPr sz="2400">
                <a:solidFill>
                  <a:schemeClr val="lt1"/>
                </a:solidFill>
                <a:latin typeface="Roboto"/>
                <a:ea typeface="Roboto"/>
                <a:cs typeface="Roboto"/>
                <a:sym typeface="Roboto"/>
              </a:defRPr>
            </a:lvl4pPr>
            <a:lvl5pPr lvl="4" indent="0">
              <a:spcBef>
                <a:spcPts val="0"/>
              </a:spcBef>
              <a:buClr>
                <a:schemeClr val="lt1"/>
              </a:buClr>
              <a:buFont typeface="Roboto"/>
              <a:buNone/>
              <a:defRPr sz="2400">
                <a:solidFill>
                  <a:schemeClr val="lt1"/>
                </a:solidFill>
                <a:latin typeface="Roboto"/>
                <a:ea typeface="Roboto"/>
                <a:cs typeface="Roboto"/>
                <a:sym typeface="Roboto"/>
              </a:defRPr>
            </a:lvl5pPr>
            <a:lvl6pPr lvl="5" indent="0">
              <a:spcBef>
                <a:spcPts val="0"/>
              </a:spcBef>
              <a:buClr>
                <a:schemeClr val="lt1"/>
              </a:buClr>
              <a:buFont typeface="Roboto"/>
              <a:buNone/>
              <a:defRPr sz="2400">
                <a:solidFill>
                  <a:schemeClr val="lt1"/>
                </a:solidFill>
                <a:latin typeface="Roboto"/>
                <a:ea typeface="Roboto"/>
                <a:cs typeface="Roboto"/>
                <a:sym typeface="Roboto"/>
              </a:defRPr>
            </a:lvl6pPr>
            <a:lvl7pPr lvl="6" indent="0">
              <a:spcBef>
                <a:spcPts val="0"/>
              </a:spcBef>
              <a:buClr>
                <a:schemeClr val="lt1"/>
              </a:buClr>
              <a:buFont typeface="Roboto"/>
              <a:buNone/>
              <a:defRPr sz="2400">
                <a:solidFill>
                  <a:schemeClr val="lt1"/>
                </a:solidFill>
                <a:latin typeface="Roboto"/>
                <a:ea typeface="Roboto"/>
                <a:cs typeface="Roboto"/>
                <a:sym typeface="Roboto"/>
              </a:defRPr>
            </a:lvl7pPr>
            <a:lvl8pPr lvl="7" indent="0">
              <a:spcBef>
                <a:spcPts val="0"/>
              </a:spcBef>
              <a:buClr>
                <a:schemeClr val="lt1"/>
              </a:buClr>
              <a:buFont typeface="Roboto"/>
              <a:buNone/>
              <a:defRPr sz="2400">
                <a:solidFill>
                  <a:schemeClr val="lt1"/>
                </a:solidFill>
                <a:latin typeface="Roboto"/>
                <a:ea typeface="Roboto"/>
                <a:cs typeface="Roboto"/>
                <a:sym typeface="Roboto"/>
              </a:defRPr>
            </a:lvl8pPr>
            <a:lvl9pPr lvl="8" indent="0">
              <a:spcBef>
                <a:spcPts val="0"/>
              </a:spcBef>
              <a:buClr>
                <a:schemeClr val="lt1"/>
              </a:buClr>
              <a:buFont typeface="Roboto"/>
              <a:buNone/>
              <a:defRPr sz="2400">
                <a:solidFill>
                  <a:schemeClr val="lt1"/>
                </a:solidFill>
                <a:latin typeface="Roboto"/>
                <a:ea typeface="Roboto"/>
                <a:cs typeface="Roboto"/>
                <a:sym typeface="Roboto"/>
              </a:defRPr>
            </a:lvl9pPr>
          </a:lstStyle>
          <a:p>
            <a:endParaRPr/>
          </a:p>
        </p:txBody>
      </p:sp>
      <p:sp>
        <p:nvSpPr>
          <p:cNvPr id="119" name="Shape 119"/>
          <p:cNvSpPr txBox="1">
            <a:spLocks noGrp="1"/>
          </p:cNvSpPr>
          <p:nvPr>
            <p:ph type="body" idx="1"/>
          </p:nvPr>
        </p:nvSpPr>
        <p:spPr>
          <a:xfrm>
            <a:off x="226075" y="1465800"/>
            <a:ext cx="2807999" cy="3163498"/>
          </a:xfrm>
          <a:prstGeom prst="rect">
            <a:avLst/>
          </a:prstGeom>
          <a:noFill/>
          <a:ln>
            <a:noFill/>
          </a:ln>
        </p:spPr>
        <p:txBody>
          <a:bodyPr lIns="91425" tIns="91425" rIns="91425" bIns="91425" anchor="t" anchorCtr="0"/>
          <a:lstStyle>
            <a:lvl1pPr marL="0" marR="0" lvl="0" indent="0" algn="l" rtl="0">
              <a:lnSpc>
                <a:spcPct val="115000"/>
              </a:lnSpc>
              <a:spcBef>
                <a:spcPts val="0"/>
              </a:spcBef>
              <a:spcAft>
                <a:spcPts val="1600"/>
              </a:spcAft>
              <a:buClr>
                <a:schemeClr val="lt1"/>
              </a:buClr>
              <a:buFont typeface="Roboto"/>
              <a:buNone/>
              <a:defRPr sz="1200" b="0" i="0" u="none" strike="noStrike" cap="none">
                <a:solidFill>
                  <a:schemeClr val="lt1"/>
                </a:solidFill>
                <a:latin typeface="Roboto"/>
                <a:ea typeface="Roboto"/>
                <a:cs typeface="Roboto"/>
                <a:sym typeface="Roboto"/>
              </a:defRPr>
            </a:lvl1pPr>
            <a:lvl2pPr marL="457200" marR="0" lvl="1" indent="0" algn="l" rtl="0">
              <a:lnSpc>
                <a:spcPct val="115000"/>
              </a:lnSpc>
              <a:spcBef>
                <a:spcPts val="0"/>
              </a:spcBef>
              <a:spcAft>
                <a:spcPts val="1600"/>
              </a:spcAft>
              <a:buClr>
                <a:schemeClr val="lt1"/>
              </a:buClr>
              <a:buFont typeface="Roboto"/>
              <a:buNone/>
              <a:defRPr sz="1200" b="0" i="0" u="none" strike="noStrike" cap="none">
                <a:solidFill>
                  <a:schemeClr val="lt1"/>
                </a:solidFill>
                <a:latin typeface="Roboto"/>
                <a:ea typeface="Roboto"/>
                <a:cs typeface="Roboto"/>
                <a:sym typeface="Roboto"/>
              </a:defRPr>
            </a:lvl2pPr>
            <a:lvl3pPr marL="914400" marR="0" lvl="2" indent="0" algn="l" rtl="0">
              <a:lnSpc>
                <a:spcPct val="115000"/>
              </a:lnSpc>
              <a:spcBef>
                <a:spcPts val="0"/>
              </a:spcBef>
              <a:spcAft>
                <a:spcPts val="1600"/>
              </a:spcAft>
              <a:buClr>
                <a:schemeClr val="lt1"/>
              </a:buClr>
              <a:buFont typeface="Roboto"/>
              <a:buNone/>
              <a:defRPr sz="1200" b="0" i="0" u="none" strike="noStrike" cap="none">
                <a:solidFill>
                  <a:schemeClr val="lt1"/>
                </a:solidFill>
                <a:latin typeface="Roboto"/>
                <a:ea typeface="Roboto"/>
                <a:cs typeface="Roboto"/>
                <a:sym typeface="Roboto"/>
              </a:defRPr>
            </a:lvl3pPr>
            <a:lvl4pPr marL="1371600" marR="0" lvl="3" indent="0" algn="l" rtl="0">
              <a:lnSpc>
                <a:spcPct val="115000"/>
              </a:lnSpc>
              <a:spcBef>
                <a:spcPts val="0"/>
              </a:spcBef>
              <a:spcAft>
                <a:spcPts val="1600"/>
              </a:spcAft>
              <a:buClr>
                <a:schemeClr val="lt1"/>
              </a:buClr>
              <a:buFont typeface="Roboto"/>
              <a:buNone/>
              <a:defRPr sz="1200" b="0" i="0" u="none" strike="noStrike" cap="none">
                <a:solidFill>
                  <a:schemeClr val="lt1"/>
                </a:solidFill>
                <a:latin typeface="Roboto"/>
                <a:ea typeface="Roboto"/>
                <a:cs typeface="Roboto"/>
                <a:sym typeface="Roboto"/>
              </a:defRPr>
            </a:lvl4pPr>
            <a:lvl5pPr marL="1828800" marR="0" lvl="4" indent="0" algn="l" rtl="0">
              <a:lnSpc>
                <a:spcPct val="115000"/>
              </a:lnSpc>
              <a:spcBef>
                <a:spcPts val="0"/>
              </a:spcBef>
              <a:spcAft>
                <a:spcPts val="1600"/>
              </a:spcAft>
              <a:buClr>
                <a:schemeClr val="lt1"/>
              </a:buClr>
              <a:buFont typeface="Roboto"/>
              <a:buNone/>
              <a:defRPr sz="1200" b="0" i="0" u="none" strike="noStrike" cap="none">
                <a:solidFill>
                  <a:schemeClr val="lt1"/>
                </a:solidFill>
                <a:latin typeface="Roboto"/>
                <a:ea typeface="Roboto"/>
                <a:cs typeface="Roboto"/>
                <a:sym typeface="Roboto"/>
              </a:defRPr>
            </a:lvl5pPr>
            <a:lvl6pPr marL="2286000" marR="0" lvl="5" indent="0" algn="l" rtl="0">
              <a:lnSpc>
                <a:spcPct val="115000"/>
              </a:lnSpc>
              <a:spcBef>
                <a:spcPts val="0"/>
              </a:spcBef>
              <a:spcAft>
                <a:spcPts val="1600"/>
              </a:spcAft>
              <a:buClr>
                <a:schemeClr val="lt1"/>
              </a:buClr>
              <a:buFont typeface="Roboto"/>
              <a:buNone/>
              <a:defRPr sz="1200" b="0" i="0" u="none" strike="noStrike" cap="none">
                <a:solidFill>
                  <a:schemeClr val="lt1"/>
                </a:solidFill>
                <a:latin typeface="Roboto"/>
                <a:ea typeface="Roboto"/>
                <a:cs typeface="Roboto"/>
                <a:sym typeface="Roboto"/>
              </a:defRPr>
            </a:lvl6pPr>
            <a:lvl7pPr marL="2743200" marR="0" lvl="6" indent="0" algn="l" rtl="0">
              <a:lnSpc>
                <a:spcPct val="115000"/>
              </a:lnSpc>
              <a:spcBef>
                <a:spcPts val="0"/>
              </a:spcBef>
              <a:spcAft>
                <a:spcPts val="1600"/>
              </a:spcAft>
              <a:buClr>
                <a:schemeClr val="lt1"/>
              </a:buClr>
              <a:buFont typeface="Roboto"/>
              <a:buNone/>
              <a:defRPr sz="1200" b="0" i="0" u="none" strike="noStrike" cap="none">
                <a:solidFill>
                  <a:schemeClr val="lt1"/>
                </a:solidFill>
                <a:latin typeface="Roboto"/>
                <a:ea typeface="Roboto"/>
                <a:cs typeface="Roboto"/>
                <a:sym typeface="Roboto"/>
              </a:defRPr>
            </a:lvl7pPr>
            <a:lvl8pPr marL="3200400" marR="0" lvl="7" indent="0" algn="l" rtl="0">
              <a:lnSpc>
                <a:spcPct val="115000"/>
              </a:lnSpc>
              <a:spcBef>
                <a:spcPts val="0"/>
              </a:spcBef>
              <a:spcAft>
                <a:spcPts val="1600"/>
              </a:spcAft>
              <a:buClr>
                <a:schemeClr val="lt1"/>
              </a:buClr>
              <a:buFont typeface="Roboto"/>
              <a:buNone/>
              <a:defRPr sz="1200" b="0" i="0" u="none" strike="noStrike" cap="none">
                <a:solidFill>
                  <a:schemeClr val="lt1"/>
                </a:solidFill>
                <a:latin typeface="Roboto"/>
                <a:ea typeface="Roboto"/>
                <a:cs typeface="Roboto"/>
                <a:sym typeface="Roboto"/>
              </a:defRPr>
            </a:lvl8pPr>
            <a:lvl9pPr marL="3657600" marR="0" lvl="8" indent="0" algn="l" rtl="0">
              <a:lnSpc>
                <a:spcPct val="115000"/>
              </a:lnSpc>
              <a:spcBef>
                <a:spcPts val="0"/>
              </a:spcBef>
              <a:spcAft>
                <a:spcPts val="1600"/>
              </a:spcAft>
              <a:buClr>
                <a:schemeClr val="lt1"/>
              </a:buClr>
              <a:buFont typeface="Roboto"/>
              <a:buNone/>
              <a:defRPr sz="1200" b="0" i="0" u="none" strike="noStrike" cap="none">
                <a:solidFill>
                  <a:schemeClr val="lt1"/>
                </a:solidFill>
                <a:latin typeface="Roboto"/>
                <a:ea typeface="Roboto"/>
                <a:cs typeface="Roboto"/>
                <a:sym typeface="Roboto"/>
              </a:defRPr>
            </a:lvl9pPr>
          </a:lstStyle>
          <a:p>
            <a:endParaRPr/>
          </a:p>
        </p:txBody>
      </p:sp>
      <p:sp>
        <p:nvSpPr>
          <p:cNvPr id="120" name="Shape 120"/>
          <p:cNvSpPr txBox="1">
            <a:spLocks noGrp="1"/>
          </p:cNvSpPr>
          <p:nvPr>
            <p:ph type="sldNum" idx="12"/>
          </p:nvPr>
        </p:nvSpPr>
        <p:spPr>
          <a:xfrm>
            <a:off x="8523540" y="4695623"/>
            <a:ext cx="548699" cy="393600"/>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 sz="1400" b="0" i="0" u="none" strike="noStrike" cap="none">
                <a:solidFill>
                  <a:srgbClr val="000000"/>
                </a:solidFill>
                <a:latin typeface="Arial"/>
                <a:ea typeface="Arial"/>
                <a:cs typeface="Arial"/>
                <a:sym typeface="Arial"/>
              </a:rPr>
              <a:t>‹#›</a:t>
            </a:fld>
            <a:endParaRPr lang="en"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Main point">
    <p:spTree>
      <p:nvGrpSpPr>
        <p:cNvPr id="1" name="Shape 121"/>
        <p:cNvGrpSpPr/>
        <p:nvPr/>
      </p:nvGrpSpPr>
      <p:grpSpPr>
        <a:xfrm>
          <a:off x="0" y="0"/>
          <a:ext cx="0" cy="0"/>
          <a:chOff x="0" y="0"/>
          <a:chExt cx="0" cy="0"/>
        </a:xfrm>
      </p:grpSpPr>
      <p:sp>
        <p:nvSpPr>
          <p:cNvPr id="122" name="Shape 122"/>
          <p:cNvSpPr txBox="1">
            <a:spLocks noGrp="1"/>
          </p:cNvSpPr>
          <p:nvPr>
            <p:ph type="title"/>
          </p:nvPr>
        </p:nvSpPr>
        <p:spPr>
          <a:xfrm>
            <a:off x="490250" y="488250"/>
            <a:ext cx="6227100" cy="4090800"/>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1"/>
              </a:buClr>
              <a:buFont typeface="Roboto"/>
              <a:buNone/>
              <a:defRPr sz="6000" b="0" i="0" u="none" strike="noStrike" cap="none">
                <a:solidFill>
                  <a:schemeClr val="lt1"/>
                </a:solidFill>
                <a:latin typeface="Roboto"/>
                <a:ea typeface="Roboto"/>
                <a:cs typeface="Roboto"/>
                <a:sym typeface="Roboto"/>
              </a:defRPr>
            </a:lvl1pPr>
            <a:lvl2pPr lvl="1" indent="0">
              <a:spcBef>
                <a:spcPts val="0"/>
              </a:spcBef>
              <a:buClr>
                <a:schemeClr val="lt1"/>
              </a:buClr>
              <a:buFont typeface="Roboto"/>
              <a:buNone/>
              <a:defRPr sz="6000">
                <a:solidFill>
                  <a:schemeClr val="lt1"/>
                </a:solidFill>
                <a:latin typeface="Roboto"/>
                <a:ea typeface="Roboto"/>
                <a:cs typeface="Roboto"/>
                <a:sym typeface="Roboto"/>
              </a:defRPr>
            </a:lvl2pPr>
            <a:lvl3pPr lvl="2" indent="0">
              <a:spcBef>
                <a:spcPts val="0"/>
              </a:spcBef>
              <a:buClr>
                <a:schemeClr val="lt1"/>
              </a:buClr>
              <a:buFont typeface="Roboto"/>
              <a:buNone/>
              <a:defRPr sz="6000">
                <a:solidFill>
                  <a:schemeClr val="lt1"/>
                </a:solidFill>
                <a:latin typeface="Roboto"/>
                <a:ea typeface="Roboto"/>
                <a:cs typeface="Roboto"/>
                <a:sym typeface="Roboto"/>
              </a:defRPr>
            </a:lvl3pPr>
            <a:lvl4pPr lvl="3" indent="0">
              <a:spcBef>
                <a:spcPts val="0"/>
              </a:spcBef>
              <a:buClr>
                <a:schemeClr val="lt1"/>
              </a:buClr>
              <a:buFont typeface="Roboto"/>
              <a:buNone/>
              <a:defRPr sz="6000">
                <a:solidFill>
                  <a:schemeClr val="lt1"/>
                </a:solidFill>
                <a:latin typeface="Roboto"/>
                <a:ea typeface="Roboto"/>
                <a:cs typeface="Roboto"/>
                <a:sym typeface="Roboto"/>
              </a:defRPr>
            </a:lvl4pPr>
            <a:lvl5pPr lvl="4" indent="0">
              <a:spcBef>
                <a:spcPts val="0"/>
              </a:spcBef>
              <a:buClr>
                <a:schemeClr val="lt1"/>
              </a:buClr>
              <a:buFont typeface="Roboto"/>
              <a:buNone/>
              <a:defRPr sz="6000">
                <a:solidFill>
                  <a:schemeClr val="lt1"/>
                </a:solidFill>
                <a:latin typeface="Roboto"/>
                <a:ea typeface="Roboto"/>
                <a:cs typeface="Roboto"/>
                <a:sym typeface="Roboto"/>
              </a:defRPr>
            </a:lvl5pPr>
            <a:lvl6pPr lvl="5" indent="0">
              <a:spcBef>
                <a:spcPts val="0"/>
              </a:spcBef>
              <a:buClr>
                <a:schemeClr val="lt1"/>
              </a:buClr>
              <a:buFont typeface="Roboto"/>
              <a:buNone/>
              <a:defRPr sz="6000">
                <a:solidFill>
                  <a:schemeClr val="lt1"/>
                </a:solidFill>
                <a:latin typeface="Roboto"/>
                <a:ea typeface="Roboto"/>
                <a:cs typeface="Roboto"/>
                <a:sym typeface="Roboto"/>
              </a:defRPr>
            </a:lvl6pPr>
            <a:lvl7pPr lvl="6" indent="0">
              <a:spcBef>
                <a:spcPts val="0"/>
              </a:spcBef>
              <a:buClr>
                <a:schemeClr val="lt1"/>
              </a:buClr>
              <a:buFont typeface="Roboto"/>
              <a:buNone/>
              <a:defRPr sz="6000">
                <a:solidFill>
                  <a:schemeClr val="lt1"/>
                </a:solidFill>
                <a:latin typeface="Roboto"/>
                <a:ea typeface="Roboto"/>
                <a:cs typeface="Roboto"/>
                <a:sym typeface="Roboto"/>
              </a:defRPr>
            </a:lvl7pPr>
            <a:lvl8pPr lvl="7" indent="0">
              <a:spcBef>
                <a:spcPts val="0"/>
              </a:spcBef>
              <a:buClr>
                <a:schemeClr val="lt1"/>
              </a:buClr>
              <a:buFont typeface="Roboto"/>
              <a:buNone/>
              <a:defRPr sz="6000">
                <a:solidFill>
                  <a:schemeClr val="lt1"/>
                </a:solidFill>
                <a:latin typeface="Roboto"/>
                <a:ea typeface="Roboto"/>
                <a:cs typeface="Roboto"/>
                <a:sym typeface="Roboto"/>
              </a:defRPr>
            </a:lvl8pPr>
            <a:lvl9pPr lvl="8" indent="0">
              <a:spcBef>
                <a:spcPts val="0"/>
              </a:spcBef>
              <a:buClr>
                <a:schemeClr val="lt1"/>
              </a:buClr>
              <a:buFont typeface="Roboto"/>
              <a:buNone/>
              <a:defRPr sz="6000">
                <a:solidFill>
                  <a:schemeClr val="lt1"/>
                </a:solidFill>
                <a:latin typeface="Roboto"/>
                <a:ea typeface="Roboto"/>
                <a:cs typeface="Roboto"/>
                <a:sym typeface="Roboto"/>
              </a:defRPr>
            </a:lvl9pPr>
          </a:lstStyle>
          <a:p>
            <a:endParaRPr/>
          </a:p>
        </p:txBody>
      </p:sp>
      <p:sp>
        <p:nvSpPr>
          <p:cNvPr id="123" name="Shape 123"/>
          <p:cNvSpPr txBox="1">
            <a:spLocks noGrp="1"/>
          </p:cNvSpPr>
          <p:nvPr>
            <p:ph type="sldNum" idx="12"/>
          </p:nvPr>
        </p:nvSpPr>
        <p:spPr>
          <a:xfrm>
            <a:off x="8523540" y="4695623"/>
            <a:ext cx="548699" cy="393600"/>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chemeClr val="lt1"/>
              </a:buClr>
              <a:buSzPct val="25000"/>
              <a:buFont typeface="Arial"/>
              <a:buNone/>
            </a:pPr>
            <a:fld id="{00000000-1234-1234-1234-123412341234}" type="slidenum">
              <a:rPr lang="en" sz="1400" b="0" i="0" u="none" strike="noStrike" cap="none">
                <a:solidFill>
                  <a:schemeClr val="lt1"/>
                </a:solidFill>
                <a:latin typeface="Arial"/>
                <a:ea typeface="Arial"/>
                <a:cs typeface="Arial"/>
                <a:sym typeface="Arial"/>
              </a:rPr>
              <a:t>‹#›</a:t>
            </a:fld>
            <a:endParaRPr lang="en" sz="14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124"/>
        <p:cNvGrpSpPr/>
        <p:nvPr/>
      </p:nvGrpSpPr>
      <p:grpSpPr>
        <a:xfrm>
          <a:off x="0" y="0"/>
          <a:ext cx="0" cy="0"/>
          <a:chOff x="0" y="0"/>
          <a:chExt cx="0" cy="0"/>
        </a:xfrm>
      </p:grpSpPr>
      <p:sp>
        <p:nvSpPr>
          <p:cNvPr id="125" name="Shape 125"/>
          <p:cNvSpPr/>
          <p:nvPr/>
        </p:nvSpPr>
        <p:spPr>
          <a:xfrm flipH="1">
            <a:off x="0" y="0"/>
            <a:ext cx="4572000" cy="5143499"/>
          </a:xfrm>
          <a:prstGeom prst="rect">
            <a:avLst/>
          </a:prstGeom>
          <a:solidFill>
            <a:schemeClr val="accent4"/>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126" name="Shape 126"/>
          <p:cNvSpPr/>
          <p:nvPr/>
        </p:nvSpPr>
        <p:spPr>
          <a:xfrm rot="5400000">
            <a:off x="1946423" y="2517750"/>
            <a:ext cx="51429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127" name="Shape 127"/>
          <p:cNvSpPr txBox="1">
            <a:spLocks noGrp="1"/>
          </p:cNvSpPr>
          <p:nvPr>
            <p:ph type="title"/>
          </p:nvPr>
        </p:nvSpPr>
        <p:spPr>
          <a:xfrm>
            <a:off x="265500" y="1233175"/>
            <a:ext cx="4045198" cy="1482300"/>
          </a:xfrm>
          <a:prstGeom prst="rect">
            <a:avLst/>
          </a:prstGeom>
          <a:noFill/>
          <a:ln>
            <a:noFill/>
          </a:ln>
        </p:spPr>
        <p:txBody>
          <a:bodyPr lIns="91425" tIns="91425" rIns="91425" bIns="91425" anchor="b" anchorCtr="0"/>
          <a:lstStyle>
            <a:lvl1pPr marL="0" marR="0" lvl="0" indent="0" algn="ctr" rtl="0">
              <a:lnSpc>
                <a:spcPct val="100000"/>
              </a:lnSpc>
              <a:spcBef>
                <a:spcPts val="0"/>
              </a:spcBef>
              <a:spcAft>
                <a:spcPts val="0"/>
              </a:spcAft>
              <a:buClr>
                <a:schemeClr val="dk2"/>
              </a:buClr>
              <a:buFont typeface="Roboto"/>
              <a:buNone/>
              <a:defRPr sz="4200" b="0" i="0" u="none" strike="noStrike" cap="none">
                <a:solidFill>
                  <a:schemeClr val="dk2"/>
                </a:solidFill>
                <a:latin typeface="Roboto"/>
                <a:ea typeface="Roboto"/>
                <a:cs typeface="Roboto"/>
                <a:sym typeface="Roboto"/>
              </a:defRPr>
            </a:lvl1pPr>
            <a:lvl2pPr lvl="1" indent="0" algn="ctr">
              <a:spcBef>
                <a:spcPts val="0"/>
              </a:spcBef>
              <a:buClr>
                <a:schemeClr val="dk2"/>
              </a:buClr>
              <a:buFont typeface="Roboto"/>
              <a:buNone/>
              <a:defRPr sz="4200">
                <a:solidFill>
                  <a:schemeClr val="dk2"/>
                </a:solidFill>
                <a:latin typeface="Roboto"/>
                <a:ea typeface="Roboto"/>
                <a:cs typeface="Roboto"/>
                <a:sym typeface="Roboto"/>
              </a:defRPr>
            </a:lvl2pPr>
            <a:lvl3pPr lvl="2" indent="0" algn="ctr">
              <a:spcBef>
                <a:spcPts val="0"/>
              </a:spcBef>
              <a:buClr>
                <a:schemeClr val="dk2"/>
              </a:buClr>
              <a:buFont typeface="Roboto"/>
              <a:buNone/>
              <a:defRPr sz="4200">
                <a:solidFill>
                  <a:schemeClr val="dk2"/>
                </a:solidFill>
                <a:latin typeface="Roboto"/>
                <a:ea typeface="Roboto"/>
                <a:cs typeface="Roboto"/>
                <a:sym typeface="Roboto"/>
              </a:defRPr>
            </a:lvl3pPr>
            <a:lvl4pPr lvl="3" indent="0" algn="ctr">
              <a:spcBef>
                <a:spcPts val="0"/>
              </a:spcBef>
              <a:buClr>
                <a:schemeClr val="dk2"/>
              </a:buClr>
              <a:buFont typeface="Roboto"/>
              <a:buNone/>
              <a:defRPr sz="4200">
                <a:solidFill>
                  <a:schemeClr val="dk2"/>
                </a:solidFill>
                <a:latin typeface="Roboto"/>
                <a:ea typeface="Roboto"/>
                <a:cs typeface="Roboto"/>
                <a:sym typeface="Roboto"/>
              </a:defRPr>
            </a:lvl4pPr>
            <a:lvl5pPr lvl="4" indent="0" algn="ctr">
              <a:spcBef>
                <a:spcPts val="0"/>
              </a:spcBef>
              <a:buClr>
                <a:schemeClr val="dk2"/>
              </a:buClr>
              <a:buFont typeface="Roboto"/>
              <a:buNone/>
              <a:defRPr sz="4200">
                <a:solidFill>
                  <a:schemeClr val="dk2"/>
                </a:solidFill>
                <a:latin typeface="Roboto"/>
                <a:ea typeface="Roboto"/>
                <a:cs typeface="Roboto"/>
                <a:sym typeface="Roboto"/>
              </a:defRPr>
            </a:lvl5pPr>
            <a:lvl6pPr lvl="5" indent="0" algn="ctr">
              <a:spcBef>
                <a:spcPts val="0"/>
              </a:spcBef>
              <a:buClr>
                <a:schemeClr val="dk2"/>
              </a:buClr>
              <a:buFont typeface="Roboto"/>
              <a:buNone/>
              <a:defRPr sz="4200">
                <a:solidFill>
                  <a:schemeClr val="dk2"/>
                </a:solidFill>
                <a:latin typeface="Roboto"/>
                <a:ea typeface="Roboto"/>
                <a:cs typeface="Roboto"/>
                <a:sym typeface="Roboto"/>
              </a:defRPr>
            </a:lvl6pPr>
            <a:lvl7pPr lvl="6" indent="0" algn="ctr">
              <a:spcBef>
                <a:spcPts val="0"/>
              </a:spcBef>
              <a:buClr>
                <a:schemeClr val="dk2"/>
              </a:buClr>
              <a:buFont typeface="Roboto"/>
              <a:buNone/>
              <a:defRPr sz="4200">
                <a:solidFill>
                  <a:schemeClr val="dk2"/>
                </a:solidFill>
                <a:latin typeface="Roboto"/>
                <a:ea typeface="Roboto"/>
                <a:cs typeface="Roboto"/>
                <a:sym typeface="Roboto"/>
              </a:defRPr>
            </a:lvl7pPr>
            <a:lvl8pPr lvl="7" indent="0" algn="ctr">
              <a:spcBef>
                <a:spcPts val="0"/>
              </a:spcBef>
              <a:buClr>
                <a:schemeClr val="dk2"/>
              </a:buClr>
              <a:buFont typeface="Roboto"/>
              <a:buNone/>
              <a:defRPr sz="4200">
                <a:solidFill>
                  <a:schemeClr val="dk2"/>
                </a:solidFill>
                <a:latin typeface="Roboto"/>
                <a:ea typeface="Roboto"/>
                <a:cs typeface="Roboto"/>
                <a:sym typeface="Roboto"/>
              </a:defRPr>
            </a:lvl8pPr>
            <a:lvl9pPr lvl="8" indent="0" algn="ctr">
              <a:spcBef>
                <a:spcPts val="0"/>
              </a:spcBef>
              <a:buClr>
                <a:schemeClr val="dk2"/>
              </a:buClr>
              <a:buFont typeface="Roboto"/>
              <a:buNone/>
              <a:defRPr sz="4200">
                <a:solidFill>
                  <a:schemeClr val="dk2"/>
                </a:solidFill>
                <a:latin typeface="Roboto"/>
                <a:ea typeface="Roboto"/>
                <a:cs typeface="Roboto"/>
                <a:sym typeface="Roboto"/>
              </a:defRPr>
            </a:lvl9pPr>
          </a:lstStyle>
          <a:p>
            <a:endParaRPr/>
          </a:p>
        </p:txBody>
      </p:sp>
      <p:sp>
        <p:nvSpPr>
          <p:cNvPr id="128" name="Shape 128"/>
          <p:cNvSpPr txBox="1">
            <a:spLocks noGrp="1"/>
          </p:cNvSpPr>
          <p:nvPr>
            <p:ph type="subTitle" idx="1"/>
          </p:nvPr>
        </p:nvSpPr>
        <p:spPr>
          <a:xfrm>
            <a:off x="265500" y="2779466"/>
            <a:ext cx="4045198" cy="1235100"/>
          </a:xfrm>
          <a:prstGeom prst="rect">
            <a:avLst/>
          </a:prstGeom>
          <a:noFill/>
          <a:ln>
            <a:noFill/>
          </a:ln>
        </p:spPr>
        <p:txBody>
          <a:bodyPr lIns="91425" tIns="91425" rIns="91425" bIns="91425" anchor="t" anchorCtr="0"/>
          <a:lstStyle>
            <a:lvl1pPr marL="0" marR="0" lvl="0" indent="0" algn="ctr" rtl="0">
              <a:lnSpc>
                <a:spcPct val="100000"/>
              </a:lnSpc>
              <a:spcBef>
                <a:spcPts val="0"/>
              </a:spcBef>
              <a:spcAft>
                <a:spcPts val="0"/>
              </a:spcAft>
              <a:buClr>
                <a:schemeClr val="lt2"/>
              </a:buClr>
              <a:buFont typeface="Roboto"/>
              <a:buNone/>
              <a:defRPr sz="2100" b="0" i="0" u="none" strike="noStrike" cap="none">
                <a:solidFill>
                  <a:schemeClr val="lt2"/>
                </a:solidFill>
                <a:latin typeface="Roboto"/>
                <a:ea typeface="Roboto"/>
                <a:cs typeface="Roboto"/>
                <a:sym typeface="Roboto"/>
              </a:defRPr>
            </a:lvl1pPr>
            <a:lvl2pPr marL="457200" marR="0" lvl="1" indent="0" algn="ctr" rtl="0">
              <a:lnSpc>
                <a:spcPct val="100000"/>
              </a:lnSpc>
              <a:spcBef>
                <a:spcPts val="0"/>
              </a:spcBef>
              <a:spcAft>
                <a:spcPts val="0"/>
              </a:spcAft>
              <a:buClr>
                <a:schemeClr val="lt2"/>
              </a:buClr>
              <a:buFont typeface="Roboto"/>
              <a:buNone/>
              <a:defRPr sz="2100" b="0" i="0" u="none" strike="noStrike" cap="none">
                <a:solidFill>
                  <a:schemeClr val="lt2"/>
                </a:solidFill>
                <a:latin typeface="Roboto"/>
                <a:ea typeface="Roboto"/>
                <a:cs typeface="Roboto"/>
                <a:sym typeface="Roboto"/>
              </a:defRPr>
            </a:lvl2pPr>
            <a:lvl3pPr marL="914400" marR="0" lvl="2" indent="0" algn="ctr" rtl="0">
              <a:lnSpc>
                <a:spcPct val="100000"/>
              </a:lnSpc>
              <a:spcBef>
                <a:spcPts val="0"/>
              </a:spcBef>
              <a:spcAft>
                <a:spcPts val="0"/>
              </a:spcAft>
              <a:buClr>
                <a:schemeClr val="lt2"/>
              </a:buClr>
              <a:buFont typeface="Roboto"/>
              <a:buNone/>
              <a:defRPr sz="2100" b="0" i="0" u="none" strike="noStrike" cap="none">
                <a:solidFill>
                  <a:schemeClr val="lt2"/>
                </a:solidFill>
                <a:latin typeface="Roboto"/>
                <a:ea typeface="Roboto"/>
                <a:cs typeface="Roboto"/>
                <a:sym typeface="Roboto"/>
              </a:defRPr>
            </a:lvl3pPr>
            <a:lvl4pPr marL="1371600" marR="0" lvl="3" indent="0" algn="ctr" rtl="0">
              <a:lnSpc>
                <a:spcPct val="100000"/>
              </a:lnSpc>
              <a:spcBef>
                <a:spcPts val="0"/>
              </a:spcBef>
              <a:spcAft>
                <a:spcPts val="0"/>
              </a:spcAft>
              <a:buClr>
                <a:schemeClr val="lt2"/>
              </a:buClr>
              <a:buFont typeface="Roboto"/>
              <a:buNone/>
              <a:defRPr sz="2100" b="0" i="0" u="none" strike="noStrike" cap="none">
                <a:solidFill>
                  <a:schemeClr val="lt2"/>
                </a:solidFill>
                <a:latin typeface="Roboto"/>
                <a:ea typeface="Roboto"/>
                <a:cs typeface="Roboto"/>
                <a:sym typeface="Roboto"/>
              </a:defRPr>
            </a:lvl4pPr>
            <a:lvl5pPr marL="1828800" marR="0" lvl="4" indent="0" algn="ctr" rtl="0">
              <a:lnSpc>
                <a:spcPct val="100000"/>
              </a:lnSpc>
              <a:spcBef>
                <a:spcPts val="0"/>
              </a:spcBef>
              <a:spcAft>
                <a:spcPts val="0"/>
              </a:spcAft>
              <a:buClr>
                <a:schemeClr val="lt2"/>
              </a:buClr>
              <a:buFont typeface="Roboto"/>
              <a:buNone/>
              <a:defRPr sz="2100" b="0" i="0" u="none" strike="noStrike" cap="none">
                <a:solidFill>
                  <a:schemeClr val="lt2"/>
                </a:solidFill>
                <a:latin typeface="Roboto"/>
                <a:ea typeface="Roboto"/>
                <a:cs typeface="Roboto"/>
                <a:sym typeface="Roboto"/>
              </a:defRPr>
            </a:lvl5pPr>
            <a:lvl6pPr marL="2286000" marR="0" lvl="5" indent="0" algn="ctr" rtl="0">
              <a:lnSpc>
                <a:spcPct val="100000"/>
              </a:lnSpc>
              <a:spcBef>
                <a:spcPts val="0"/>
              </a:spcBef>
              <a:spcAft>
                <a:spcPts val="0"/>
              </a:spcAft>
              <a:buClr>
                <a:schemeClr val="lt2"/>
              </a:buClr>
              <a:buFont typeface="Roboto"/>
              <a:buNone/>
              <a:defRPr sz="2100" b="0" i="0" u="none" strike="noStrike" cap="none">
                <a:solidFill>
                  <a:schemeClr val="lt2"/>
                </a:solidFill>
                <a:latin typeface="Roboto"/>
                <a:ea typeface="Roboto"/>
                <a:cs typeface="Roboto"/>
                <a:sym typeface="Roboto"/>
              </a:defRPr>
            </a:lvl6pPr>
            <a:lvl7pPr marL="2743200" marR="0" lvl="6" indent="0" algn="ctr" rtl="0">
              <a:lnSpc>
                <a:spcPct val="100000"/>
              </a:lnSpc>
              <a:spcBef>
                <a:spcPts val="0"/>
              </a:spcBef>
              <a:spcAft>
                <a:spcPts val="0"/>
              </a:spcAft>
              <a:buClr>
                <a:schemeClr val="lt2"/>
              </a:buClr>
              <a:buFont typeface="Roboto"/>
              <a:buNone/>
              <a:defRPr sz="2100" b="0" i="0" u="none" strike="noStrike" cap="none">
                <a:solidFill>
                  <a:schemeClr val="lt2"/>
                </a:solidFill>
                <a:latin typeface="Roboto"/>
                <a:ea typeface="Roboto"/>
                <a:cs typeface="Roboto"/>
                <a:sym typeface="Roboto"/>
              </a:defRPr>
            </a:lvl7pPr>
            <a:lvl8pPr marL="3200400" marR="0" lvl="7" indent="0" algn="ctr" rtl="0">
              <a:lnSpc>
                <a:spcPct val="100000"/>
              </a:lnSpc>
              <a:spcBef>
                <a:spcPts val="0"/>
              </a:spcBef>
              <a:spcAft>
                <a:spcPts val="0"/>
              </a:spcAft>
              <a:buClr>
                <a:schemeClr val="lt2"/>
              </a:buClr>
              <a:buFont typeface="Roboto"/>
              <a:buNone/>
              <a:defRPr sz="2100" b="0" i="0" u="none" strike="noStrike" cap="none">
                <a:solidFill>
                  <a:schemeClr val="lt2"/>
                </a:solidFill>
                <a:latin typeface="Roboto"/>
                <a:ea typeface="Roboto"/>
                <a:cs typeface="Roboto"/>
                <a:sym typeface="Roboto"/>
              </a:defRPr>
            </a:lvl8pPr>
            <a:lvl9pPr marL="3657600" marR="0" lvl="8" indent="0" algn="ctr" rtl="0">
              <a:lnSpc>
                <a:spcPct val="100000"/>
              </a:lnSpc>
              <a:spcBef>
                <a:spcPts val="0"/>
              </a:spcBef>
              <a:spcAft>
                <a:spcPts val="0"/>
              </a:spcAft>
              <a:buClr>
                <a:schemeClr val="lt2"/>
              </a:buClr>
              <a:buFont typeface="Roboto"/>
              <a:buNone/>
              <a:defRPr sz="2100" b="0" i="0" u="none" strike="noStrike" cap="none">
                <a:solidFill>
                  <a:schemeClr val="lt2"/>
                </a:solidFill>
                <a:latin typeface="Roboto"/>
                <a:ea typeface="Roboto"/>
                <a:cs typeface="Roboto"/>
                <a:sym typeface="Roboto"/>
              </a:defRPr>
            </a:lvl9pPr>
          </a:lstStyle>
          <a:p>
            <a:endParaRPr/>
          </a:p>
        </p:txBody>
      </p:sp>
      <p:sp>
        <p:nvSpPr>
          <p:cNvPr id="129" name="Shape 129"/>
          <p:cNvSpPr txBox="1">
            <a:spLocks noGrp="1"/>
          </p:cNvSpPr>
          <p:nvPr>
            <p:ph type="body" idx="2"/>
          </p:nvPr>
        </p:nvSpPr>
        <p:spPr>
          <a:xfrm>
            <a:off x="4939500" y="724200"/>
            <a:ext cx="3837000" cy="3695099"/>
          </a:xfrm>
          <a:prstGeom prst="rect">
            <a:avLst/>
          </a:prstGeom>
          <a:noFill/>
          <a:ln>
            <a:noFill/>
          </a:ln>
        </p:spPr>
        <p:txBody>
          <a:bodyPr lIns="91425" tIns="91425" rIns="91425" bIns="91425" anchor="ctr" anchorCtr="0"/>
          <a:lstStyle>
            <a:lvl1pPr marL="0" marR="0" lvl="0" indent="0" algn="l" rtl="0">
              <a:lnSpc>
                <a:spcPct val="115000"/>
              </a:lnSpc>
              <a:spcBef>
                <a:spcPts val="0"/>
              </a:spcBef>
              <a:spcAft>
                <a:spcPts val="1600"/>
              </a:spcAft>
              <a:buClr>
                <a:schemeClr val="lt1"/>
              </a:buClr>
              <a:buFont typeface="Roboto"/>
              <a:buNone/>
              <a:defRPr sz="1800" b="0" i="0" u="none" strike="noStrike" cap="none">
                <a:solidFill>
                  <a:schemeClr val="lt1"/>
                </a:solidFill>
                <a:latin typeface="Roboto"/>
                <a:ea typeface="Roboto"/>
                <a:cs typeface="Roboto"/>
                <a:sym typeface="Roboto"/>
              </a:defRPr>
            </a:lvl1pPr>
            <a:lvl2pPr marL="457200" marR="0" lvl="1" indent="0" algn="l" rtl="0">
              <a:lnSpc>
                <a:spcPct val="115000"/>
              </a:lnSpc>
              <a:spcBef>
                <a:spcPts val="0"/>
              </a:spcBef>
              <a:spcAft>
                <a:spcPts val="1600"/>
              </a:spcAft>
              <a:buClr>
                <a:schemeClr val="lt1"/>
              </a:buClr>
              <a:buFont typeface="Roboto"/>
              <a:buNone/>
              <a:defRPr sz="1400" b="0" i="0" u="none" strike="noStrike" cap="none">
                <a:solidFill>
                  <a:schemeClr val="lt1"/>
                </a:solidFill>
                <a:latin typeface="Roboto"/>
                <a:ea typeface="Roboto"/>
                <a:cs typeface="Roboto"/>
                <a:sym typeface="Roboto"/>
              </a:defRPr>
            </a:lvl2pPr>
            <a:lvl3pPr marL="914400" marR="0" lvl="2" indent="0" algn="l" rtl="0">
              <a:lnSpc>
                <a:spcPct val="115000"/>
              </a:lnSpc>
              <a:spcBef>
                <a:spcPts val="0"/>
              </a:spcBef>
              <a:spcAft>
                <a:spcPts val="1600"/>
              </a:spcAft>
              <a:buClr>
                <a:schemeClr val="lt1"/>
              </a:buClr>
              <a:buFont typeface="Roboto"/>
              <a:buNone/>
              <a:defRPr sz="1400" b="0" i="0" u="none" strike="noStrike" cap="none">
                <a:solidFill>
                  <a:schemeClr val="lt1"/>
                </a:solidFill>
                <a:latin typeface="Roboto"/>
                <a:ea typeface="Roboto"/>
                <a:cs typeface="Roboto"/>
                <a:sym typeface="Roboto"/>
              </a:defRPr>
            </a:lvl3pPr>
            <a:lvl4pPr marL="1371600" marR="0" lvl="3" indent="0" algn="l" rtl="0">
              <a:lnSpc>
                <a:spcPct val="115000"/>
              </a:lnSpc>
              <a:spcBef>
                <a:spcPts val="0"/>
              </a:spcBef>
              <a:spcAft>
                <a:spcPts val="1600"/>
              </a:spcAft>
              <a:buClr>
                <a:schemeClr val="lt1"/>
              </a:buClr>
              <a:buFont typeface="Roboto"/>
              <a:buNone/>
              <a:defRPr sz="1400" b="0" i="0" u="none" strike="noStrike" cap="none">
                <a:solidFill>
                  <a:schemeClr val="lt1"/>
                </a:solidFill>
                <a:latin typeface="Roboto"/>
                <a:ea typeface="Roboto"/>
                <a:cs typeface="Roboto"/>
                <a:sym typeface="Roboto"/>
              </a:defRPr>
            </a:lvl4pPr>
            <a:lvl5pPr marL="1828800" marR="0" lvl="4" indent="0" algn="l" rtl="0">
              <a:lnSpc>
                <a:spcPct val="115000"/>
              </a:lnSpc>
              <a:spcBef>
                <a:spcPts val="0"/>
              </a:spcBef>
              <a:spcAft>
                <a:spcPts val="1600"/>
              </a:spcAft>
              <a:buClr>
                <a:schemeClr val="lt1"/>
              </a:buClr>
              <a:buFont typeface="Roboto"/>
              <a:buNone/>
              <a:defRPr sz="1400" b="0" i="0" u="none" strike="noStrike" cap="none">
                <a:solidFill>
                  <a:schemeClr val="lt1"/>
                </a:solidFill>
                <a:latin typeface="Roboto"/>
                <a:ea typeface="Roboto"/>
                <a:cs typeface="Roboto"/>
                <a:sym typeface="Roboto"/>
              </a:defRPr>
            </a:lvl5pPr>
            <a:lvl6pPr marL="2286000" marR="0" lvl="5" indent="0" algn="l" rtl="0">
              <a:lnSpc>
                <a:spcPct val="115000"/>
              </a:lnSpc>
              <a:spcBef>
                <a:spcPts val="0"/>
              </a:spcBef>
              <a:spcAft>
                <a:spcPts val="1600"/>
              </a:spcAft>
              <a:buClr>
                <a:schemeClr val="lt1"/>
              </a:buClr>
              <a:buFont typeface="Roboto"/>
              <a:buNone/>
              <a:defRPr sz="1400" b="0" i="0" u="none" strike="noStrike" cap="none">
                <a:solidFill>
                  <a:schemeClr val="lt1"/>
                </a:solidFill>
                <a:latin typeface="Roboto"/>
                <a:ea typeface="Roboto"/>
                <a:cs typeface="Roboto"/>
                <a:sym typeface="Roboto"/>
              </a:defRPr>
            </a:lvl6pPr>
            <a:lvl7pPr marL="2743200" marR="0" lvl="6" indent="0" algn="l" rtl="0">
              <a:lnSpc>
                <a:spcPct val="115000"/>
              </a:lnSpc>
              <a:spcBef>
                <a:spcPts val="0"/>
              </a:spcBef>
              <a:spcAft>
                <a:spcPts val="1600"/>
              </a:spcAft>
              <a:buClr>
                <a:schemeClr val="lt1"/>
              </a:buClr>
              <a:buFont typeface="Roboto"/>
              <a:buNone/>
              <a:defRPr sz="1400" b="0" i="0" u="none" strike="noStrike" cap="none">
                <a:solidFill>
                  <a:schemeClr val="lt1"/>
                </a:solidFill>
                <a:latin typeface="Roboto"/>
                <a:ea typeface="Roboto"/>
                <a:cs typeface="Roboto"/>
                <a:sym typeface="Roboto"/>
              </a:defRPr>
            </a:lvl7pPr>
            <a:lvl8pPr marL="3200400" marR="0" lvl="7" indent="0" algn="l" rtl="0">
              <a:lnSpc>
                <a:spcPct val="115000"/>
              </a:lnSpc>
              <a:spcBef>
                <a:spcPts val="0"/>
              </a:spcBef>
              <a:spcAft>
                <a:spcPts val="1600"/>
              </a:spcAft>
              <a:buClr>
                <a:schemeClr val="lt1"/>
              </a:buClr>
              <a:buFont typeface="Roboto"/>
              <a:buNone/>
              <a:defRPr sz="1400" b="0" i="0" u="none" strike="noStrike" cap="none">
                <a:solidFill>
                  <a:schemeClr val="lt1"/>
                </a:solidFill>
                <a:latin typeface="Roboto"/>
                <a:ea typeface="Roboto"/>
                <a:cs typeface="Roboto"/>
                <a:sym typeface="Roboto"/>
              </a:defRPr>
            </a:lvl8pPr>
            <a:lvl9pPr marL="3657600" marR="0" lvl="8" indent="0" algn="l" rtl="0">
              <a:lnSpc>
                <a:spcPct val="115000"/>
              </a:lnSpc>
              <a:spcBef>
                <a:spcPts val="0"/>
              </a:spcBef>
              <a:spcAft>
                <a:spcPts val="1600"/>
              </a:spcAft>
              <a:buClr>
                <a:schemeClr val="lt1"/>
              </a:buClr>
              <a:buFont typeface="Roboto"/>
              <a:buNone/>
              <a:defRPr sz="1400" b="0" i="0" u="none" strike="noStrike" cap="none">
                <a:solidFill>
                  <a:schemeClr val="lt1"/>
                </a:solidFill>
                <a:latin typeface="Roboto"/>
                <a:ea typeface="Roboto"/>
                <a:cs typeface="Roboto"/>
                <a:sym typeface="Roboto"/>
              </a:defRPr>
            </a:lvl9pPr>
          </a:lstStyle>
          <a:p>
            <a:endParaRPr/>
          </a:p>
        </p:txBody>
      </p:sp>
      <p:sp>
        <p:nvSpPr>
          <p:cNvPr id="130" name="Shape 130"/>
          <p:cNvSpPr txBox="1">
            <a:spLocks noGrp="1"/>
          </p:cNvSpPr>
          <p:nvPr>
            <p:ph type="sldNum" idx="12"/>
          </p:nvPr>
        </p:nvSpPr>
        <p:spPr>
          <a:xfrm>
            <a:off x="8523540" y="4695623"/>
            <a:ext cx="548699" cy="393600"/>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chemeClr val="lt1"/>
              </a:buClr>
              <a:buSzPct val="25000"/>
              <a:buFont typeface="Arial"/>
              <a:buNone/>
            </a:pPr>
            <a:fld id="{00000000-1234-1234-1234-123412341234}" type="slidenum">
              <a:rPr lang="en" sz="1400" b="0" i="0" u="none" strike="noStrike" cap="none">
                <a:solidFill>
                  <a:schemeClr val="lt1"/>
                </a:solidFill>
                <a:latin typeface="Arial"/>
                <a:ea typeface="Arial"/>
                <a:cs typeface="Arial"/>
                <a:sym typeface="Arial"/>
              </a:rPr>
              <a:t>‹#›</a:t>
            </a:fld>
            <a:endParaRPr lang="en" sz="14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Caption">
    <p:spTree>
      <p:nvGrpSpPr>
        <p:cNvPr id="1" name="Shape 131"/>
        <p:cNvGrpSpPr/>
        <p:nvPr/>
      </p:nvGrpSpPr>
      <p:grpSpPr>
        <a:xfrm>
          <a:off x="0" y="0"/>
          <a:ext cx="0" cy="0"/>
          <a:chOff x="0" y="0"/>
          <a:chExt cx="0" cy="0"/>
        </a:xfrm>
      </p:grpSpPr>
      <p:sp>
        <p:nvSpPr>
          <p:cNvPr id="132" name="Shape 132"/>
          <p:cNvSpPr txBox="1"/>
          <p:nvPr/>
        </p:nvSpPr>
        <p:spPr>
          <a:xfrm rot="10800000" flipH="1">
            <a:off x="0" y="0"/>
            <a:ext cx="9144000" cy="4695898"/>
          </a:xfrm>
          <a:prstGeom prst="rect">
            <a:avLst/>
          </a:prstGeom>
          <a:solidFill>
            <a:schemeClr val="accent4"/>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133" name="Shape 133"/>
          <p:cNvSpPr/>
          <p:nvPr/>
        </p:nvSpPr>
        <p:spPr>
          <a:xfrm rot="10800000" flipH="1">
            <a:off x="0" y="4622723"/>
            <a:ext cx="9144000" cy="741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134" name="Shape 134"/>
          <p:cNvSpPr txBox="1">
            <a:spLocks noGrp="1"/>
          </p:cNvSpPr>
          <p:nvPr>
            <p:ph type="body" idx="1"/>
          </p:nvPr>
        </p:nvSpPr>
        <p:spPr>
          <a:xfrm>
            <a:off x="57150" y="4696825"/>
            <a:ext cx="8381999" cy="446700"/>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1"/>
              </a:buClr>
              <a:buFont typeface="Roboto"/>
              <a:buNone/>
              <a:defRPr sz="1200" b="0" i="0" u="none" strike="noStrike" cap="none">
                <a:solidFill>
                  <a:schemeClr val="lt1"/>
                </a:solidFill>
                <a:latin typeface="Roboto"/>
                <a:ea typeface="Roboto"/>
                <a:cs typeface="Roboto"/>
                <a:sym typeface="Roboto"/>
              </a:defRPr>
            </a:lvl1pPr>
            <a:lvl2pPr marL="457200" marR="0" lvl="1" indent="0" algn="l" rtl="0">
              <a:lnSpc>
                <a:spcPct val="115000"/>
              </a:lnSpc>
              <a:spcBef>
                <a:spcPts val="0"/>
              </a:spcBef>
              <a:spcAft>
                <a:spcPts val="1600"/>
              </a:spcAft>
              <a:buClr>
                <a:schemeClr val="lt2"/>
              </a:buClr>
              <a:buFont typeface="Roboto"/>
              <a:buNone/>
              <a:defRPr sz="1400" b="0" i="0" u="none" strike="noStrike" cap="none">
                <a:solidFill>
                  <a:schemeClr val="lt2"/>
                </a:solidFill>
                <a:latin typeface="Roboto"/>
                <a:ea typeface="Roboto"/>
                <a:cs typeface="Roboto"/>
                <a:sym typeface="Roboto"/>
              </a:defRPr>
            </a:lvl2pPr>
            <a:lvl3pPr marL="914400" marR="0" lvl="2" indent="0" algn="l" rtl="0">
              <a:lnSpc>
                <a:spcPct val="115000"/>
              </a:lnSpc>
              <a:spcBef>
                <a:spcPts val="0"/>
              </a:spcBef>
              <a:spcAft>
                <a:spcPts val="1600"/>
              </a:spcAft>
              <a:buClr>
                <a:schemeClr val="lt2"/>
              </a:buClr>
              <a:buFont typeface="Roboto"/>
              <a:buNone/>
              <a:defRPr sz="1400" b="0" i="0" u="none" strike="noStrike" cap="none">
                <a:solidFill>
                  <a:schemeClr val="lt2"/>
                </a:solidFill>
                <a:latin typeface="Roboto"/>
                <a:ea typeface="Roboto"/>
                <a:cs typeface="Roboto"/>
                <a:sym typeface="Roboto"/>
              </a:defRPr>
            </a:lvl3pPr>
            <a:lvl4pPr marL="1371600" marR="0" lvl="3" indent="0" algn="l" rtl="0">
              <a:lnSpc>
                <a:spcPct val="115000"/>
              </a:lnSpc>
              <a:spcBef>
                <a:spcPts val="0"/>
              </a:spcBef>
              <a:spcAft>
                <a:spcPts val="1600"/>
              </a:spcAft>
              <a:buClr>
                <a:schemeClr val="lt2"/>
              </a:buClr>
              <a:buFont typeface="Roboto"/>
              <a:buNone/>
              <a:defRPr sz="1400" b="0" i="0" u="none" strike="noStrike" cap="none">
                <a:solidFill>
                  <a:schemeClr val="lt2"/>
                </a:solidFill>
                <a:latin typeface="Roboto"/>
                <a:ea typeface="Roboto"/>
                <a:cs typeface="Roboto"/>
                <a:sym typeface="Roboto"/>
              </a:defRPr>
            </a:lvl4pPr>
            <a:lvl5pPr marL="1828800" marR="0" lvl="4" indent="0" algn="l" rtl="0">
              <a:lnSpc>
                <a:spcPct val="115000"/>
              </a:lnSpc>
              <a:spcBef>
                <a:spcPts val="0"/>
              </a:spcBef>
              <a:spcAft>
                <a:spcPts val="1600"/>
              </a:spcAft>
              <a:buClr>
                <a:schemeClr val="lt2"/>
              </a:buClr>
              <a:buFont typeface="Roboto"/>
              <a:buNone/>
              <a:defRPr sz="1400" b="0" i="0" u="none" strike="noStrike" cap="none">
                <a:solidFill>
                  <a:schemeClr val="lt2"/>
                </a:solidFill>
                <a:latin typeface="Roboto"/>
                <a:ea typeface="Roboto"/>
                <a:cs typeface="Roboto"/>
                <a:sym typeface="Roboto"/>
              </a:defRPr>
            </a:lvl5pPr>
            <a:lvl6pPr marL="2286000" marR="0" lvl="5" indent="0" algn="l" rtl="0">
              <a:lnSpc>
                <a:spcPct val="115000"/>
              </a:lnSpc>
              <a:spcBef>
                <a:spcPts val="0"/>
              </a:spcBef>
              <a:spcAft>
                <a:spcPts val="1600"/>
              </a:spcAft>
              <a:buClr>
                <a:schemeClr val="lt2"/>
              </a:buClr>
              <a:buFont typeface="Roboto"/>
              <a:buNone/>
              <a:defRPr sz="1400" b="0" i="0" u="none" strike="noStrike" cap="none">
                <a:solidFill>
                  <a:schemeClr val="lt2"/>
                </a:solidFill>
                <a:latin typeface="Roboto"/>
                <a:ea typeface="Roboto"/>
                <a:cs typeface="Roboto"/>
                <a:sym typeface="Roboto"/>
              </a:defRPr>
            </a:lvl6pPr>
            <a:lvl7pPr marL="2743200" marR="0" lvl="6" indent="0" algn="l" rtl="0">
              <a:lnSpc>
                <a:spcPct val="115000"/>
              </a:lnSpc>
              <a:spcBef>
                <a:spcPts val="0"/>
              </a:spcBef>
              <a:spcAft>
                <a:spcPts val="1600"/>
              </a:spcAft>
              <a:buClr>
                <a:schemeClr val="lt2"/>
              </a:buClr>
              <a:buFont typeface="Roboto"/>
              <a:buNone/>
              <a:defRPr sz="1400" b="0" i="0" u="none" strike="noStrike" cap="none">
                <a:solidFill>
                  <a:schemeClr val="lt2"/>
                </a:solidFill>
                <a:latin typeface="Roboto"/>
                <a:ea typeface="Roboto"/>
                <a:cs typeface="Roboto"/>
                <a:sym typeface="Roboto"/>
              </a:defRPr>
            </a:lvl7pPr>
            <a:lvl8pPr marL="3200400" marR="0" lvl="7" indent="0" algn="l" rtl="0">
              <a:lnSpc>
                <a:spcPct val="115000"/>
              </a:lnSpc>
              <a:spcBef>
                <a:spcPts val="0"/>
              </a:spcBef>
              <a:spcAft>
                <a:spcPts val="1600"/>
              </a:spcAft>
              <a:buClr>
                <a:schemeClr val="lt2"/>
              </a:buClr>
              <a:buFont typeface="Roboto"/>
              <a:buNone/>
              <a:defRPr sz="1400" b="0" i="0" u="none" strike="noStrike" cap="none">
                <a:solidFill>
                  <a:schemeClr val="lt2"/>
                </a:solidFill>
                <a:latin typeface="Roboto"/>
                <a:ea typeface="Roboto"/>
                <a:cs typeface="Roboto"/>
                <a:sym typeface="Roboto"/>
              </a:defRPr>
            </a:lvl8pPr>
            <a:lvl9pPr marL="3657600" marR="0" lvl="8" indent="0" algn="l" rtl="0">
              <a:lnSpc>
                <a:spcPct val="115000"/>
              </a:lnSpc>
              <a:spcBef>
                <a:spcPts val="0"/>
              </a:spcBef>
              <a:spcAft>
                <a:spcPts val="1600"/>
              </a:spcAft>
              <a:buClr>
                <a:schemeClr val="lt2"/>
              </a:buClr>
              <a:buFont typeface="Roboto"/>
              <a:buNone/>
              <a:defRPr sz="1400" b="0" i="0" u="none" strike="noStrike" cap="none">
                <a:solidFill>
                  <a:schemeClr val="lt2"/>
                </a:solidFill>
                <a:latin typeface="Roboto"/>
                <a:ea typeface="Roboto"/>
                <a:cs typeface="Roboto"/>
                <a:sym typeface="Roboto"/>
              </a:defRPr>
            </a:lvl9pPr>
          </a:lstStyle>
          <a:p>
            <a:endParaRPr/>
          </a:p>
        </p:txBody>
      </p:sp>
      <p:sp>
        <p:nvSpPr>
          <p:cNvPr id="135" name="Shape 135"/>
          <p:cNvSpPr txBox="1">
            <a:spLocks noGrp="1"/>
          </p:cNvSpPr>
          <p:nvPr>
            <p:ph type="sldNum" idx="12"/>
          </p:nvPr>
        </p:nvSpPr>
        <p:spPr>
          <a:xfrm>
            <a:off x="8523540" y="4695623"/>
            <a:ext cx="548699" cy="393600"/>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chemeClr val="lt1"/>
              </a:buClr>
              <a:buSzPct val="25000"/>
              <a:buFont typeface="Arial"/>
              <a:buNone/>
            </a:pPr>
            <a:fld id="{00000000-1234-1234-1234-123412341234}" type="slidenum">
              <a:rPr lang="en" sz="1400" b="0" i="0" u="none" strike="noStrike" cap="none">
                <a:solidFill>
                  <a:schemeClr val="lt1"/>
                </a:solidFill>
                <a:latin typeface="Arial"/>
                <a:ea typeface="Arial"/>
                <a:cs typeface="Arial"/>
                <a:sym typeface="Arial"/>
              </a:rPr>
              <a:t>‹#›</a:t>
            </a:fld>
            <a:endParaRPr lang="en" sz="14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Big number">
    <p:bg>
      <p:bgPr>
        <a:solidFill>
          <a:schemeClr val="accent4"/>
        </a:solidFill>
        <a:effectLst/>
      </p:bgPr>
    </p:bg>
    <p:spTree>
      <p:nvGrpSpPr>
        <p:cNvPr id="1" name="Shape 136"/>
        <p:cNvGrpSpPr/>
        <p:nvPr/>
      </p:nvGrpSpPr>
      <p:grpSpPr>
        <a:xfrm>
          <a:off x="0" y="0"/>
          <a:ext cx="0" cy="0"/>
          <a:chOff x="0" y="0"/>
          <a:chExt cx="0" cy="0"/>
        </a:xfrm>
      </p:grpSpPr>
      <p:sp>
        <p:nvSpPr>
          <p:cNvPr id="137" name="Shape 137"/>
          <p:cNvSpPr txBox="1">
            <a:spLocks noGrp="1"/>
          </p:cNvSpPr>
          <p:nvPr>
            <p:ph type="title"/>
          </p:nvPr>
        </p:nvSpPr>
        <p:spPr>
          <a:xfrm>
            <a:off x="475500" y="1258525"/>
            <a:ext cx="8222100" cy="1963500"/>
          </a:xfrm>
          <a:prstGeom prst="rect">
            <a:avLst/>
          </a:prstGeom>
          <a:noFill/>
          <a:ln>
            <a:noFill/>
          </a:ln>
        </p:spPr>
        <p:txBody>
          <a:bodyPr lIns="91425" tIns="91425" rIns="91425" bIns="91425" anchor="b" anchorCtr="0"/>
          <a:lstStyle>
            <a:lvl1pPr marL="0" marR="0" lvl="0" indent="0" algn="ctr" rtl="0">
              <a:lnSpc>
                <a:spcPct val="100000"/>
              </a:lnSpc>
              <a:spcBef>
                <a:spcPts val="0"/>
              </a:spcBef>
              <a:spcAft>
                <a:spcPts val="0"/>
              </a:spcAft>
              <a:buClr>
                <a:schemeClr val="dk2"/>
              </a:buClr>
              <a:buFont typeface="Roboto"/>
              <a:buNone/>
              <a:defRPr sz="12000" b="0" i="0" u="none" strike="noStrike" cap="none">
                <a:solidFill>
                  <a:schemeClr val="dk2"/>
                </a:solidFill>
                <a:latin typeface="Roboto"/>
                <a:ea typeface="Roboto"/>
                <a:cs typeface="Roboto"/>
                <a:sym typeface="Roboto"/>
              </a:defRPr>
            </a:lvl1pPr>
            <a:lvl2pPr lvl="1" indent="0" algn="ctr">
              <a:spcBef>
                <a:spcPts val="0"/>
              </a:spcBef>
              <a:buClr>
                <a:schemeClr val="dk2"/>
              </a:buClr>
              <a:buFont typeface="Roboto"/>
              <a:buNone/>
              <a:defRPr sz="12000">
                <a:solidFill>
                  <a:schemeClr val="dk2"/>
                </a:solidFill>
                <a:latin typeface="Roboto"/>
                <a:ea typeface="Roboto"/>
                <a:cs typeface="Roboto"/>
                <a:sym typeface="Roboto"/>
              </a:defRPr>
            </a:lvl2pPr>
            <a:lvl3pPr lvl="2" indent="0" algn="ctr">
              <a:spcBef>
                <a:spcPts val="0"/>
              </a:spcBef>
              <a:buClr>
                <a:schemeClr val="dk2"/>
              </a:buClr>
              <a:buFont typeface="Roboto"/>
              <a:buNone/>
              <a:defRPr sz="12000">
                <a:solidFill>
                  <a:schemeClr val="dk2"/>
                </a:solidFill>
                <a:latin typeface="Roboto"/>
                <a:ea typeface="Roboto"/>
                <a:cs typeface="Roboto"/>
                <a:sym typeface="Roboto"/>
              </a:defRPr>
            </a:lvl3pPr>
            <a:lvl4pPr lvl="3" indent="0" algn="ctr">
              <a:spcBef>
                <a:spcPts val="0"/>
              </a:spcBef>
              <a:buClr>
                <a:schemeClr val="dk2"/>
              </a:buClr>
              <a:buFont typeface="Roboto"/>
              <a:buNone/>
              <a:defRPr sz="12000">
                <a:solidFill>
                  <a:schemeClr val="dk2"/>
                </a:solidFill>
                <a:latin typeface="Roboto"/>
                <a:ea typeface="Roboto"/>
                <a:cs typeface="Roboto"/>
                <a:sym typeface="Roboto"/>
              </a:defRPr>
            </a:lvl4pPr>
            <a:lvl5pPr lvl="4" indent="0" algn="ctr">
              <a:spcBef>
                <a:spcPts val="0"/>
              </a:spcBef>
              <a:buClr>
                <a:schemeClr val="dk2"/>
              </a:buClr>
              <a:buFont typeface="Roboto"/>
              <a:buNone/>
              <a:defRPr sz="12000">
                <a:solidFill>
                  <a:schemeClr val="dk2"/>
                </a:solidFill>
                <a:latin typeface="Roboto"/>
                <a:ea typeface="Roboto"/>
                <a:cs typeface="Roboto"/>
                <a:sym typeface="Roboto"/>
              </a:defRPr>
            </a:lvl5pPr>
            <a:lvl6pPr lvl="5" indent="0" algn="ctr">
              <a:spcBef>
                <a:spcPts val="0"/>
              </a:spcBef>
              <a:buClr>
                <a:schemeClr val="dk2"/>
              </a:buClr>
              <a:buFont typeface="Roboto"/>
              <a:buNone/>
              <a:defRPr sz="12000">
                <a:solidFill>
                  <a:schemeClr val="dk2"/>
                </a:solidFill>
                <a:latin typeface="Roboto"/>
                <a:ea typeface="Roboto"/>
                <a:cs typeface="Roboto"/>
                <a:sym typeface="Roboto"/>
              </a:defRPr>
            </a:lvl6pPr>
            <a:lvl7pPr lvl="6" indent="0" algn="ctr">
              <a:spcBef>
                <a:spcPts val="0"/>
              </a:spcBef>
              <a:buClr>
                <a:schemeClr val="dk2"/>
              </a:buClr>
              <a:buFont typeface="Roboto"/>
              <a:buNone/>
              <a:defRPr sz="12000">
                <a:solidFill>
                  <a:schemeClr val="dk2"/>
                </a:solidFill>
                <a:latin typeface="Roboto"/>
                <a:ea typeface="Roboto"/>
                <a:cs typeface="Roboto"/>
                <a:sym typeface="Roboto"/>
              </a:defRPr>
            </a:lvl7pPr>
            <a:lvl8pPr lvl="7" indent="0" algn="ctr">
              <a:spcBef>
                <a:spcPts val="0"/>
              </a:spcBef>
              <a:buClr>
                <a:schemeClr val="dk2"/>
              </a:buClr>
              <a:buFont typeface="Roboto"/>
              <a:buNone/>
              <a:defRPr sz="12000">
                <a:solidFill>
                  <a:schemeClr val="dk2"/>
                </a:solidFill>
                <a:latin typeface="Roboto"/>
                <a:ea typeface="Roboto"/>
                <a:cs typeface="Roboto"/>
                <a:sym typeface="Roboto"/>
              </a:defRPr>
            </a:lvl8pPr>
            <a:lvl9pPr lvl="8" indent="0" algn="ctr">
              <a:spcBef>
                <a:spcPts val="0"/>
              </a:spcBef>
              <a:buClr>
                <a:schemeClr val="dk2"/>
              </a:buClr>
              <a:buFont typeface="Roboto"/>
              <a:buNone/>
              <a:defRPr sz="12000">
                <a:solidFill>
                  <a:schemeClr val="dk2"/>
                </a:solidFill>
                <a:latin typeface="Roboto"/>
                <a:ea typeface="Roboto"/>
                <a:cs typeface="Roboto"/>
                <a:sym typeface="Roboto"/>
              </a:defRPr>
            </a:lvl9pPr>
          </a:lstStyle>
          <a:p>
            <a:endParaRPr/>
          </a:p>
        </p:txBody>
      </p:sp>
      <p:sp>
        <p:nvSpPr>
          <p:cNvPr id="138" name="Shape 138"/>
          <p:cNvSpPr txBox="1">
            <a:spLocks noGrp="1"/>
          </p:cNvSpPr>
          <p:nvPr>
            <p:ph type="body" idx="1"/>
          </p:nvPr>
        </p:nvSpPr>
        <p:spPr>
          <a:xfrm>
            <a:off x="475500" y="3304625"/>
            <a:ext cx="8222100" cy="1300800"/>
          </a:xfrm>
          <a:prstGeom prst="rect">
            <a:avLst/>
          </a:prstGeom>
          <a:noFill/>
          <a:ln>
            <a:noFill/>
          </a:ln>
        </p:spPr>
        <p:txBody>
          <a:bodyPr lIns="91425" tIns="91425" rIns="91425" bIns="91425" anchor="t" anchorCtr="0"/>
          <a:lstStyle>
            <a:lvl1pPr marL="0" marR="0" lvl="0" indent="0" algn="ctr" rtl="0">
              <a:lnSpc>
                <a:spcPct val="115000"/>
              </a:lnSpc>
              <a:spcBef>
                <a:spcPts val="0"/>
              </a:spcBef>
              <a:spcAft>
                <a:spcPts val="1600"/>
              </a:spcAft>
              <a:buClr>
                <a:schemeClr val="lt2"/>
              </a:buClr>
              <a:buFont typeface="Roboto"/>
              <a:buNone/>
              <a:defRPr sz="1800" b="0" i="0" u="none" strike="noStrike" cap="none">
                <a:solidFill>
                  <a:schemeClr val="lt2"/>
                </a:solidFill>
                <a:latin typeface="Roboto"/>
                <a:ea typeface="Roboto"/>
                <a:cs typeface="Roboto"/>
                <a:sym typeface="Roboto"/>
              </a:defRPr>
            </a:lvl1pPr>
            <a:lvl2pPr marL="457200" marR="0" lvl="1" indent="0" algn="ctr" rtl="0">
              <a:lnSpc>
                <a:spcPct val="115000"/>
              </a:lnSpc>
              <a:spcBef>
                <a:spcPts val="0"/>
              </a:spcBef>
              <a:spcAft>
                <a:spcPts val="1600"/>
              </a:spcAft>
              <a:buClr>
                <a:schemeClr val="lt2"/>
              </a:buClr>
              <a:buFont typeface="Roboto"/>
              <a:buNone/>
              <a:defRPr sz="1400" b="0" i="0" u="none" strike="noStrike" cap="none">
                <a:solidFill>
                  <a:schemeClr val="lt2"/>
                </a:solidFill>
                <a:latin typeface="Roboto"/>
                <a:ea typeface="Roboto"/>
                <a:cs typeface="Roboto"/>
                <a:sym typeface="Roboto"/>
              </a:defRPr>
            </a:lvl2pPr>
            <a:lvl3pPr marL="914400" marR="0" lvl="2" indent="0" algn="ctr" rtl="0">
              <a:lnSpc>
                <a:spcPct val="115000"/>
              </a:lnSpc>
              <a:spcBef>
                <a:spcPts val="0"/>
              </a:spcBef>
              <a:spcAft>
                <a:spcPts val="1600"/>
              </a:spcAft>
              <a:buClr>
                <a:schemeClr val="lt2"/>
              </a:buClr>
              <a:buFont typeface="Roboto"/>
              <a:buNone/>
              <a:defRPr sz="1400" b="0" i="0" u="none" strike="noStrike" cap="none">
                <a:solidFill>
                  <a:schemeClr val="lt2"/>
                </a:solidFill>
                <a:latin typeface="Roboto"/>
                <a:ea typeface="Roboto"/>
                <a:cs typeface="Roboto"/>
                <a:sym typeface="Roboto"/>
              </a:defRPr>
            </a:lvl3pPr>
            <a:lvl4pPr marL="1371600" marR="0" lvl="3" indent="0" algn="ctr" rtl="0">
              <a:lnSpc>
                <a:spcPct val="115000"/>
              </a:lnSpc>
              <a:spcBef>
                <a:spcPts val="0"/>
              </a:spcBef>
              <a:spcAft>
                <a:spcPts val="1600"/>
              </a:spcAft>
              <a:buClr>
                <a:schemeClr val="lt2"/>
              </a:buClr>
              <a:buFont typeface="Roboto"/>
              <a:buNone/>
              <a:defRPr sz="1400" b="0" i="0" u="none" strike="noStrike" cap="none">
                <a:solidFill>
                  <a:schemeClr val="lt2"/>
                </a:solidFill>
                <a:latin typeface="Roboto"/>
                <a:ea typeface="Roboto"/>
                <a:cs typeface="Roboto"/>
                <a:sym typeface="Roboto"/>
              </a:defRPr>
            </a:lvl4pPr>
            <a:lvl5pPr marL="1828800" marR="0" lvl="4" indent="0" algn="ctr" rtl="0">
              <a:lnSpc>
                <a:spcPct val="115000"/>
              </a:lnSpc>
              <a:spcBef>
                <a:spcPts val="0"/>
              </a:spcBef>
              <a:spcAft>
                <a:spcPts val="1600"/>
              </a:spcAft>
              <a:buClr>
                <a:schemeClr val="lt2"/>
              </a:buClr>
              <a:buFont typeface="Roboto"/>
              <a:buNone/>
              <a:defRPr sz="1400" b="0" i="0" u="none" strike="noStrike" cap="none">
                <a:solidFill>
                  <a:schemeClr val="lt2"/>
                </a:solidFill>
                <a:latin typeface="Roboto"/>
                <a:ea typeface="Roboto"/>
                <a:cs typeface="Roboto"/>
                <a:sym typeface="Roboto"/>
              </a:defRPr>
            </a:lvl5pPr>
            <a:lvl6pPr marL="2286000" marR="0" lvl="5" indent="0" algn="ctr" rtl="0">
              <a:lnSpc>
                <a:spcPct val="115000"/>
              </a:lnSpc>
              <a:spcBef>
                <a:spcPts val="0"/>
              </a:spcBef>
              <a:spcAft>
                <a:spcPts val="1600"/>
              </a:spcAft>
              <a:buClr>
                <a:schemeClr val="lt2"/>
              </a:buClr>
              <a:buFont typeface="Roboto"/>
              <a:buNone/>
              <a:defRPr sz="1400" b="0" i="0" u="none" strike="noStrike" cap="none">
                <a:solidFill>
                  <a:schemeClr val="lt2"/>
                </a:solidFill>
                <a:latin typeface="Roboto"/>
                <a:ea typeface="Roboto"/>
                <a:cs typeface="Roboto"/>
                <a:sym typeface="Roboto"/>
              </a:defRPr>
            </a:lvl6pPr>
            <a:lvl7pPr marL="2743200" marR="0" lvl="6" indent="0" algn="ctr" rtl="0">
              <a:lnSpc>
                <a:spcPct val="115000"/>
              </a:lnSpc>
              <a:spcBef>
                <a:spcPts val="0"/>
              </a:spcBef>
              <a:spcAft>
                <a:spcPts val="1600"/>
              </a:spcAft>
              <a:buClr>
                <a:schemeClr val="lt2"/>
              </a:buClr>
              <a:buFont typeface="Roboto"/>
              <a:buNone/>
              <a:defRPr sz="1400" b="0" i="0" u="none" strike="noStrike" cap="none">
                <a:solidFill>
                  <a:schemeClr val="lt2"/>
                </a:solidFill>
                <a:latin typeface="Roboto"/>
                <a:ea typeface="Roboto"/>
                <a:cs typeface="Roboto"/>
                <a:sym typeface="Roboto"/>
              </a:defRPr>
            </a:lvl7pPr>
            <a:lvl8pPr marL="3200400" marR="0" lvl="7" indent="0" algn="ctr" rtl="0">
              <a:lnSpc>
                <a:spcPct val="115000"/>
              </a:lnSpc>
              <a:spcBef>
                <a:spcPts val="0"/>
              </a:spcBef>
              <a:spcAft>
                <a:spcPts val="1600"/>
              </a:spcAft>
              <a:buClr>
                <a:schemeClr val="lt2"/>
              </a:buClr>
              <a:buFont typeface="Roboto"/>
              <a:buNone/>
              <a:defRPr sz="1400" b="0" i="0" u="none" strike="noStrike" cap="none">
                <a:solidFill>
                  <a:schemeClr val="lt2"/>
                </a:solidFill>
                <a:latin typeface="Roboto"/>
                <a:ea typeface="Roboto"/>
                <a:cs typeface="Roboto"/>
                <a:sym typeface="Roboto"/>
              </a:defRPr>
            </a:lvl8pPr>
            <a:lvl9pPr marL="3657600" marR="0" lvl="8" indent="0" algn="ctr" rtl="0">
              <a:lnSpc>
                <a:spcPct val="115000"/>
              </a:lnSpc>
              <a:spcBef>
                <a:spcPts val="0"/>
              </a:spcBef>
              <a:spcAft>
                <a:spcPts val="1600"/>
              </a:spcAft>
              <a:buClr>
                <a:schemeClr val="lt2"/>
              </a:buClr>
              <a:buFont typeface="Roboto"/>
              <a:buNone/>
              <a:defRPr sz="1400" b="0" i="0" u="none" strike="noStrike" cap="none">
                <a:solidFill>
                  <a:schemeClr val="lt2"/>
                </a:solidFill>
                <a:latin typeface="Roboto"/>
                <a:ea typeface="Roboto"/>
                <a:cs typeface="Roboto"/>
                <a:sym typeface="Roboto"/>
              </a:defRPr>
            </a:lvl9pPr>
          </a:lstStyle>
          <a:p>
            <a:endParaRPr/>
          </a:p>
        </p:txBody>
      </p:sp>
      <p:sp>
        <p:nvSpPr>
          <p:cNvPr id="139" name="Shape 139"/>
          <p:cNvSpPr txBox="1">
            <a:spLocks noGrp="1"/>
          </p:cNvSpPr>
          <p:nvPr>
            <p:ph type="sldNum" idx="12"/>
          </p:nvPr>
        </p:nvSpPr>
        <p:spPr>
          <a:xfrm>
            <a:off x="8523540" y="4695623"/>
            <a:ext cx="548699" cy="393600"/>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 sz="1400" b="0" i="0" u="none" strike="noStrike" cap="none">
                <a:solidFill>
                  <a:srgbClr val="000000"/>
                </a:solidFill>
                <a:latin typeface="Arial"/>
                <a:ea typeface="Arial"/>
                <a:cs typeface="Arial"/>
                <a:sym typeface="Arial"/>
              </a:rPr>
              <a:t>‹#›</a:t>
            </a:fld>
            <a:endParaRPr lang="en"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Image with Title">
    <p:bg>
      <p:bgPr>
        <a:solidFill>
          <a:srgbClr val="FFFFFF"/>
        </a:solidFill>
        <a:effectLst/>
      </p:bgPr>
    </p:bg>
    <p:spTree>
      <p:nvGrpSpPr>
        <p:cNvPr id="1" name="Shape 140"/>
        <p:cNvGrpSpPr/>
        <p:nvPr/>
      </p:nvGrpSpPr>
      <p:grpSpPr>
        <a:xfrm>
          <a:off x="0" y="0"/>
          <a:ext cx="0" cy="0"/>
          <a:chOff x="0" y="0"/>
          <a:chExt cx="0" cy="0"/>
        </a:xfrm>
      </p:grpSpPr>
      <p:sp>
        <p:nvSpPr>
          <p:cNvPr id="141" name="Shape 141"/>
          <p:cNvSpPr txBox="1">
            <a:spLocks noGrp="1"/>
          </p:cNvSpPr>
          <p:nvPr>
            <p:ph type="title"/>
          </p:nvPr>
        </p:nvSpPr>
        <p:spPr>
          <a:xfrm>
            <a:off x="457200" y="407762"/>
            <a:ext cx="8229600" cy="6738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rgbClr val="FFFFFF"/>
              </a:buClr>
              <a:buFont typeface="Roboto"/>
              <a:buNone/>
              <a:defRPr sz="2800" b="0" i="0" u="none" strike="noStrike" cap="none">
                <a:solidFill>
                  <a:srgbClr val="FFFFFF"/>
                </a:solidFill>
                <a:latin typeface="Roboto"/>
                <a:ea typeface="Roboto"/>
                <a:cs typeface="Roboto"/>
                <a:sym typeface="Roboto"/>
              </a:defRPr>
            </a:lvl1pPr>
            <a:lvl2pPr lvl="1" indent="0" rtl="0">
              <a:spcBef>
                <a:spcPts val="0"/>
              </a:spcBef>
              <a:buClr>
                <a:schemeClr val="lt1"/>
              </a:buClr>
              <a:buFont typeface="Roboto"/>
              <a:buNone/>
              <a:defRPr sz="3200">
                <a:solidFill>
                  <a:schemeClr val="lt1"/>
                </a:solidFill>
                <a:latin typeface="Roboto"/>
                <a:ea typeface="Roboto"/>
                <a:cs typeface="Roboto"/>
                <a:sym typeface="Roboto"/>
              </a:defRPr>
            </a:lvl2pPr>
            <a:lvl3pPr lvl="2" indent="0" rtl="0">
              <a:spcBef>
                <a:spcPts val="0"/>
              </a:spcBef>
              <a:buClr>
                <a:schemeClr val="lt1"/>
              </a:buClr>
              <a:buFont typeface="Roboto"/>
              <a:buNone/>
              <a:defRPr sz="3200">
                <a:solidFill>
                  <a:schemeClr val="lt1"/>
                </a:solidFill>
                <a:latin typeface="Roboto"/>
                <a:ea typeface="Roboto"/>
                <a:cs typeface="Roboto"/>
                <a:sym typeface="Roboto"/>
              </a:defRPr>
            </a:lvl3pPr>
            <a:lvl4pPr lvl="3" indent="0" rtl="0">
              <a:spcBef>
                <a:spcPts val="0"/>
              </a:spcBef>
              <a:buClr>
                <a:schemeClr val="lt1"/>
              </a:buClr>
              <a:buFont typeface="Roboto"/>
              <a:buNone/>
              <a:defRPr sz="3200">
                <a:solidFill>
                  <a:schemeClr val="lt1"/>
                </a:solidFill>
                <a:latin typeface="Roboto"/>
                <a:ea typeface="Roboto"/>
                <a:cs typeface="Roboto"/>
                <a:sym typeface="Roboto"/>
              </a:defRPr>
            </a:lvl4pPr>
            <a:lvl5pPr lvl="4" indent="0" rtl="0">
              <a:spcBef>
                <a:spcPts val="0"/>
              </a:spcBef>
              <a:buClr>
                <a:schemeClr val="lt1"/>
              </a:buClr>
              <a:buFont typeface="Roboto"/>
              <a:buNone/>
              <a:defRPr sz="3200">
                <a:solidFill>
                  <a:schemeClr val="lt1"/>
                </a:solidFill>
                <a:latin typeface="Roboto"/>
                <a:ea typeface="Roboto"/>
                <a:cs typeface="Roboto"/>
                <a:sym typeface="Roboto"/>
              </a:defRPr>
            </a:lvl5pPr>
            <a:lvl6pPr lvl="5" indent="0" rtl="0">
              <a:spcBef>
                <a:spcPts val="0"/>
              </a:spcBef>
              <a:buClr>
                <a:schemeClr val="lt1"/>
              </a:buClr>
              <a:buFont typeface="Roboto"/>
              <a:buNone/>
              <a:defRPr sz="3200">
                <a:solidFill>
                  <a:schemeClr val="lt1"/>
                </a:solidFill>
                <a:latin typeface="Roboto"/>
                <a:ea typeface="Roboto"/>
                <a:cs typeface="Roboto"/>
                <a:sym typeface="Roboto"/>
              </a:defRPr>
            </a:lvl6pPr>
            <a:lvl7pPr lvl="6" indent="0" rtl="0">
              <a:spcBef>
                <a:spcPts val="0"/>
              </a:spcBef>
              <a:buClr>
                <a:schemeClr val="lt1"/>
              </a:buClr>
              <a:buFont typeface="Roboto"/>
              <a:buNone/>
              <a:defRPr sz="3200">
                <a:solidFill>
                  <a:schemeClr val="lt1"/>
                </a:solidFill>
                <a:latin typeface="Roboto"/>
                <a:ea typeface="Roboto"/>
                <a:cs typeface="Roboto"/>
                <a:sym typeface="Roboto"/>
              </a:defRPr>
            </a:lvl7pPr>
            <a:lvl8pPr lvl="7" indent="0" rtl="0">
              <a:spcBef>
                <a:spcPts val="0"/>
              </a:spcBef>
              <a:buClr>
                <a:schemeClr val="lt1"/>
              </a:buClr>
              <a:buFont typeface="Roboto"/>
              <a:buNone/>
              <a:defRPr sz="3200">
                <a:solidFill>
                  <a:schemeClr val="lt1"/>
                </a:solidFill>
                <a:latin typeface="Roboto"/>
                <a:ea typeface="Roboto"/>
                <a:cs typeface="Roboto"/>
                <a:sym typeface="Roboto"/>
              </a:defRPr>
            </a:lvl8pPr>
            <a:lvl9pPr lvl="8" indent="0" rtl="0">
              <a:spcBef>
                <a:spcPts val="0"/>
              </a:spcBef>
              <a:buClr>
                <a:schemeClr val="lt1"/>
              </a:buClr>
              <a:buFont typeface="Roboto"/>
              <a:buNone/>
              <a:defRPr sz="3200">
                <a:solidFill>
                  <a:schemeClr val="lt1"/>
                </a:solidFill>
                <a:latin typeface="Roboto"/>
                <a:ea typeface="Roboto"/>
                <a:cs typeface="Roboto"/>
                <a:sym typeface="Roboto"/>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Title, Bullets &amp; Photo">
    <p:spTree>
      <p:nvGrpSpPr>
        <p:cNvPr id="1" name="Shape 142"/>
        <p:cNvGrpSpPr/>
        <p:nvPr/>
      </p:nvGrpSpPr>
      <p:grpSpPr>
        <a:xfrm>
          <a:off x="0" y="0"/>
          <a:ext cx="0" cy="0"/>
          <a:chOff x="0" y="0"/>
          <a:chExt cx="0" cy="0"/>
        </a:xfrm>
      </p:grpSpPr>
      <p:sp>
        <p:nvSpPr>
          <p:cNvPr id="143" name="Shape 143"/>
          <p:cNvSpPr txBox="1">
            <a:spLocks noGrp="1"/>
          </p:cNvSpPr>
          <p:nvPr>
            <p:ph type="title"/>
          </p:nvPr>
        </p:nvSpPr>
        <p:spPr>
          <a:xfrm>
            <a:off x="357187" y="0"/>
            <a:ext cx="2990999" cy="1481099"/>
          </a:xfrm>
          <a:prstGeom prst="rect">
            <a:avLst/>
          </a:prstGeom>
          <a:noFill/>
          <a:ln>
            <a:noFill/>
          </a:ln>
        </p:spPr>
        <p:txBody>
          <a:bodyPr lIns="91425" tIns="91425" rIns="91425" bIns="91425" anchor="b" anchorCtr="0"/>
          <a:lstStyle>
            <a:lvl1pPr marL="0" marR="0" lvl="0" indent="0" algn="l" rtl="0">
              <a:lnSpc>
                <a:spcPct val="80000"/>
              </a:lnSpc>
              <a:spcBef>
                <a:spcPts val="0"/>
              </a:spcBef>
              <a:spcAft>
                <a:spcPts val="0"/>
              </a:spcAft>
              <a:buClr>
                <a:schemeClr val="lt1"/>
              </a:buClr>
              <a:buFont typeface="Roboto"/>
              <a:buNone/>
              <a:defRPr sz="3200" b="0" i="0" u="none" strike="noStrike" cap="none">
                <a:solidFill>
                  <a:schemeClr val="lt1"/>
                </a:solidFill>
                <a:latin typeface="Roboto"/>
                <a:ea typeface="Roboto"/>
                <a:cs typeface="Roboto"/>
                <a:sym typeface="Roboto"/>
              </a:defRPr>
            </a:lvl1pPr>
            <a:lvl2pPr lvl="1" indent="0" rtl="0">
              <a:spcBef>
                <a:spcPts val="0"/>
              </a:spcBef>
              <a:buClr>
                <a:schemeClr val="lt1"/>
              </a:buClr>
              <a:buFont typeface="Roboto"/>
              <a:buNone/>
              <a:defRPr sz="3200">
                <a:solidFill>
                  <a:schemeClr val="lt1"/>
                </a:solidFill>
                <a:latin typeface="Roboto"/>
                <a:ea typeface="Roboto"/>
                <a:cs typeface="Roboto"/>
                <a:sym typeface="Roboto"/>
              </a:defRPr>
            </a:lvl2pPr>
            <a:lvl3pPr lvl="2" indent="0" rtl="0">
              <a:spcBef>
                <a:spcPts val="0"/>
              </a:spcBef>
              <a:buClr>
                <a:schemeClr val="lt1"/>
              </a:buClr>
              <a:buFont typeface="Roboto"/>
              <a:buNone/>
              <a:defRPr sz="3200">
                <a:solidFill>
                  <a:schemeClr val="lt1"/>
                </a:solidFill>
                <a:latin typeface="Roboto"/>
                <a:ea typeface="Roboto"/>
                <a:cs typeface="Roboto"/>
                <a:sym typeface="Roboto"/>
              </a:defRPr>
            </a:lvl3pPr>
            <a:lvl4pPr lvl="3" indent="0" rtl="0">
              <a:spcBef>
                <a:spcPts val="0"/>
              </a:spcBef>
              <a:buClr>
                <a:schemeClr val="lt1"/>
              </a:buClr>
              <a:buFont typeface="Roboto"/>
              <a:buNone/>
              <a:defRPr sz="3200">
                <a:solidFill>
                  <a:schemeClr val="lt1"/>
                </a:solidFill>
                <a:latin typeface="Roboto"/>
                <a:ea typeface="Roboto"/>
                <a:cs typeface="Roboto"/>
                <a:sym typeface="Roboto"/>
              </a:defRPr>
            </a:lvl4pPr>
            <a:lvl5pPr lvl="4" indent="0" rtl="0">
              <a:spcBef>
                <a:spcPts val="0"/>
              </a:spcBef>
              <a:buClr>
                <a:schemeClr val="lt1"/>
              </a:buClr>
              <a:buFont typeface="Roboto"/>
              <a:buNone/>
              <a:defRPr sz="3200">
                <a:solidFill>
                  <a:schemeClr val="lt1"/>
                </a:solidFill>
                <a:latin typeface="Roboto"/>
                <a:ea typeface="Roboto"/>
                <a:cs typeface="Roboto"/>
                <a:sym typeface="Roboto"/>
              </a:defRPr>
            </a:lvl5pPr>
            <a:lvl6pPr lvl="5" indent="0" rtl="0">
              <a:spcBef>
                <a:spcPts val="0"/>
              </a:spcBef>
              <a:buClr>
                <a:schemeClr val="lt1"/>
              </a:buClr>
              <a:buFont typeface="Roboto"/>
              <a:buNone/>
              <a:defRPr sz="3200">
                <a:solidFill>
                  <a:schemeClr val="lt1"/>
                </a:solidFill>
                <a:latin typeface="Roboto"/>
                <a:ea typeface="Roboto"/>
                <a:cs typeface="Roboto"/>
                <a:sym typeface="Roboto"/>
              </a:defRPr>
            </a:lvl6pPr>
            <a:lvl7pPr lvl="6" indent="0" rtl="0">
              <a:spcBef>
                <a:spcPts val="0"/>
              </a:spcBef>
              <a:buClr>
                <a:schemeClr val="lt1"/>
              </a:buClr>
              <a:buFont typeface="Roboto"/>
              <a:buNone/>
              <a:defRPr sz="3200">
                <a:solidFill>
                  <a:schemeClr val="lt1"/>
                </a:solidFill>
                <a:latin typeface="Roboto"/>
                <a:ea typeface="Roboto"/>
                <a:cs typeface="Roboto"/>
                <a:sym typeface="Roboto"/>
              </a:defRPr>
            </a:lvl7pPr>
            <a:lvl8pPr lvl="7" indent="0" rtl="0">
              <a:spcBef>
                <a:spcPts val="0"/>
              </a:spcBef>
              <a:buClr>
                <a:schemeClr val="lt1"/>
              </a:buClr>
              <a:buFont typeface="Roboto"/>
              <a:buNone/>
              <a:defRPr sz="3200">
                <a:solidFill>
                  <a:schemeClr val="lt1"/>
                </a:solidFill>
                <a:latin typeface="Roboto"/>
                <a:ea typeface="Roboto"/>
                <a:cs typeface="Roboto"/>
                <a:sym typeface="Roboto"/>
              </a:defRPr>
            </a:lvl8pPr>
            <a:lvl9pPr lvl="8" indent="0" rtl="0">
              <a:spcBef>
                <a:spcPts val="0"/>
              </a:spcBef>
              <a:buClr>
                <a:schemeClr val="lt1"/>
              </a:buClr>
              <a:buFont typeface="Roboto"/>
              <a:buNone/>
              <a:defRPr sz="3200">
                <a:solidFill>
                  <a:schemeClr val="lt1"/>
                </a:solidFill>
                <a:latin typeface="Roboto"/>
                <a:ea typeface="Roboto"/>
                <a:cs typeface="Roboto"/>
                <a:sym typeface="Roboto"/>
              </a:defRPr>
            </a:lvl9pPr>
          </a:lstStyle>
          <a:p>
            <a:endParaRPr/>
          </a:p>
        </p:txBody>
      </p:sp>
      <p:sp>
        <p:nvSpPr>
          <p:cNvPr id="144" name="Shape 144"/>
          <p:cNvSpPr txBox="1">
            <a:spLocks noGrp="1"/>
          </p:cNvSpPr>
          <p:nvPr>
            <p:ph type="body" idx="1"/>
          </p:nvPr>
        </p:nvSpPr>
        <p:spPr>
          <a:xfrm>
            <a:off x="357187" y="1624012"/>
            <a:ext cx="2990999" cy="3519600"/>
          </a:xfrm>
          <a:prstGeom prst="rect">
            <a:avLst/>
          </a:prstGeom>
          <a:noFill/>
          <a:ln>
            <a:noFill/>
          </a:ln>
        </p:spPr>
        <p:txBody>
          <a:bodyPr lIns="91425" tIns="91425" rIns="91425" bIns="91425" anchor="t" anchorCtr="0"/>
          <a:lstStyle>
            <a:lvl1pPr marL="0" marR="0" lvl="0" indent="0" algn="l" rtl="0">
              <a:lnSpc>
                <a:spcPct val="115000"/>
              </a:lnSpc>
              <a:spcBef>
                <a:spcPts val="1400"/>
              </a:spcBef>
              <a:spcAft>
                <a:spcPts val="1600"/>
              </a:spcAft>
              <a:buClr>
                <a:schemeClr val="lt2"/>
              </a:buClr>
              <a:buFont typeface="Roboto"/>
              <a:buNone/>
              <a:defRPr sz="1800" b="0" i="0" u="none" strike="noStrike" cap="none">
                <a:solidFill>
                  <a:schemeClr val="lt2"/>
                </a:solidFill>
                <a:latin typeface="Roboto"/>
                <a:ea typeface="Roboto"/>
                <a:cs typeface="Roboto"/>
                <a:sym typeface="Roboto"/>
              </a:defRPr>
            </a:lvl1pPr>
            <a:lvl2pPr marL="190500" marR="0" lvl="1" indent="-190500" algn="l" rtl="0">
              <a:lnSpc>
                <a:spcPct val="115000"/>
              </a:lnSpc>
              <a:spcBef>
                <a:spcPts val="1400"/>
              </a:spcBef>
              <a:spcAft>
                <a:spcPts val="1600"/>
              </a:spcAft>
              <a:buClr>
                <a:schemeClr val="lt2"/>
              </a:buClr>
              <a:buFont typeface="Roboto"/>
              <a:buNone/>
              <a:defRPr sz="1400" b="0" i="0" u="none" strike="noStrike" cap="none">
                <a:solidFill>
                  <a:schemeClr val="lt2"/>
                </a:solidFill>
                <a:latin typeface="Roboto"/>
                <a:ea typeface="Roboto"/>
                <a:cs typeface="Roboto"/>
                <a:sym typeface="Roboto"/>
              </a:defRPr>
            </a:lvl2pPr>
            <a:lvl3pPr marL="381000" marR="0" lvl="2" indent="-190500" algn="l" rtl="0">
              <a:lnSpc>
                <a:spcPct val="115000"/>
              </a:lnSpc>
              <a:spcBef>
                <a:spcPts val="1400"/>
              </a:spcBef>
              <a:spcAft>
                <a:spcPts val="1600"/>
              </a:spcAft>
              <a:buClr>
                <a:schemeClr val="lt2"/>
              </a:buClr>
              <a:buFont typeface="Roboto"/>
              <a:buNone/>
              <a:defRPr sz="1400" b="0" i="0" u="none" strike="noStrike" cap="none">
                <a:solidFill>
                  <a:schemeClr val="lt2"/>
                </a:solidFill>
                <a:latin typeface="Roboto"/>
                <a:ea typeface="Roboto"/>
                <a:cs typeface="Roboto"/>
                <a:sym typeface="Roboto"/>
              </a:defRPr>
            </a:lvl3pPr>
            <a:lvl4pPr marL="571500" marR="0" lvl="3" indent="-190500" algn="l" rtl="0">
              <a:lnSpc>
                <a:spcPct val="115000"/>
              </a:lnSpc>
              <a:spcBef>
                <a:spcPts val="1400"/>
              </a:spcBef>
              <a:spcAft>
                <a:spcPts val="1600"/>
              </a:spcAft>
              <a:buClr>
                <a:schemeClr val="lt2"/>
              </a:buClr>
              <a:buFont typeface="Roboto"/>
              <a:buNone/>
              <a:defRPr sz="1400" b="0" i="0" u="none" strike="noStrike" cap="none">
                <a:solidFill>
                  <a:schemeClr val="lt2"/>
                </a:solidFill>
                <a:latin typeface="Roboto"/>
                <a:ea typeface="Roboto"/>
                <a:cs typeface="Roboto"/>
                <a:sym typeface="Roboto"/>
              </a:defRPr>
            </a:lvl4pPr>
            <a:lvl5pPr marL="762000" marR="0" lvl="4" indent="-190500" algn="l" rtl="0">
              <a:lnSpc>
                <a:spcPct val="115000"/>
              </a:lnSpc>
              <a:spcBef>
                <a:spcPts val="1400"/>
              </a:spcBef>
              <a:spcAft>
                <a:spcPts val="1600"/>
              </a:spcAft>
              <a:buClr>
                <a:schemeClr val="lt2"/>
              </a:buClr>
              <a:buFont typeface="Roboto"/>
              <a:buNone/>
              <a:defRPr sz="1400" b="0" i="0" u="none" strike="noStrike" cap="none">
                <a:solidFill>
                  <a:schemeClr val="lt2"/>
                </a:solidFill>
                <a:latin typeface="Roboto"/>
                <a:ea typeface="Roboto"/>
                <a:cs typeface="Roboto"/>
                <a:sym typeface="Roboto"/>
              </a:defRPr>
            </a:lvl5pPr>
            <a:lvl6pPr marL="2286000" marR="0" lvl="5" indent="0" algn="l" rtl="0">
              <a:lnSpc>
                <a:spcPct val="115000"/>
              </a:lnSpc>
              <a:spcBef>
                <a:spcPts val="0"/>
              </a:spcBef>
              <a:spcAft>
                <a:spcPts val="1600"/>
              </a:spcAft>
              <a:buClr>
                <a:schemeClr val="lt2"/>
              </a:buClr>
              <a:buFont typeface="Roboto"/>
              <a:buNone/>
              <a:defRPr sz="1400" b="0" i="0" u="none" strike="noStrike" cap="none">
                <a:solidFill>
                  <a:schemeClr val="lt2"/>
                </a:solidFill>
                <a:latin typeface="Roboto"/>
                <a:ea typeface="Roboto"/>
                <a:cs typeface="Roboto"/>
                <a:sym typeface="Roboto"/>
              </a:defRPr>
            </a:lvl6pPr>
            <a:lvl7pPr marL="2743200" marR="0" lvl="6" indent="0" algn="l" rtl="0">
              <a:lnSpc>
                <a:spcPct val="115000"/>
              </a:lnSpc>
              <a:spcBef>
                <a:spcPts val="0"/>
              </a:spcBef>
              <a:spcAft>
                <a:spcPts val="1600"/>
              </a:spcAft>
              <a:buClr>
                <a:schemeClr val="lt2"/>
              </a:buClr>
              <a:buFont typeface="Roboto"/>
              <a:buNone/>
              <a:defRPr sz="1400" b="0" i="0" u="none" strike="noStrike" cap="none">
                <a:solidFill>
                  <a:schemeClr val="lt2"/>
                </a:solidFill>
                <a:latin typeface="Roboto"/>
                <a:ea typeface="Roboto"/>
                <a:cs typeface="Roboto"/>
                <a:sym typeface="Roboto"/>
              </a:defRPr>
            </a:lvl7pPr>
            <a:lvl8pPr marL="3200400" marR="0" lvl="7" indent="0" algn="l" rtl="0">
              <a:lnSpc>
                <a:spcPct val="115000"/>
              </a:lnSpc>
              <a:spcBef>
                <a:spcPts val="0"/>
              </a:spcBef>
              <a:spcAft>
                <a:spcPts val="1600"/>
              </a:spcAft>
              <a:buClr>
                <a:schemeClr val="lt2"/>
              </a:buClr>
              <a:buFont typeface="Roboto"/>
              <a:buNone/>
              <a:defRPr sz="1400" b="0" i="0" u="none" strike="noStrike" cap="none">
                <a:solidFill>
                  <a:schemeClr val="lt2"/>
                </a:solidFill>
                <a:latin typeface="Roboto"/>
                <a:ea typeface="Roboto"/>
                <a:cs typeface="Roboto"/>
                <a:sym typeface="Roboto"/>
              </a:defRPr>
            </a:lvl8pPr>
            <a:lvl9pPr marL="3657600" marR="0" lvl="8" indent="0" algn="l" rtl="0">
              <a:lnSpc>
                <a:spcPct val="115000"/>
              </a:lnSpc>
              <a:spcBef>
                <a:spcPts val="0"/>
              </a:spcBef>
              <a:spcAft>
                <a:spcPts val="1600"/>
              </a:spcAft>
              <a:buClr>
                <a:schemeClr val="lt2"/>
              </a:buClr>
              <a:buFont typeface="Roboto"/>
              <a:buNone/>
              <a:defRPr sz="1400" b="0" i="0" u="none" strike="noStrike" cap="none">
                <a:solidFill>
                  <a:schemeClr val="lt2"/>
                </a:solidFill>
                <a:latin typeface="Roboto"/>
                <a:ea typeface="Roboto"/>
                <a:cs typeface="Roboto"/>
                <a:sym typeface="Roboto"/>
              </a:defRPr>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Blank 5">
    <p:spTree>
      <p:nvGrpSpPr>
        <p:cNvPr id="1" name="Shape 145"/>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471900" y="674775"/>
            <a:ext cx="8222100" cy="755699"/>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chemeClr val="accent2"/>
              </a:buClr>
              <a:buFont typeface="Arial"/>
              <a:buNone/>
              <a:defRPr sz="3600" b="0" i="0" u="none" strike="noStrike" cap="none">
                <a:solidFill>
                  <a:schemeClr val="accent2"/>
                </a:solidFill>
                <a:latin typeface="Arial"/>
                <a:ea typeface="Arial"/>
                <a:cs typeface="Arial"/>
                <a:sym typeface="Arial"/>
              </a:defRPr>
            </a:lvl1pPr>
            <a:lvl2pPr lvl="1" indent="0" rtl="0">
              <a:spcBef>
                <a:spcPts val="0"/>
              </a:spcBef>
              <a:buClr>
                <a:schemeClr val="accent2"/>
              </a:buClr>
              <a:buFont typeface="Arial"/>
              <a:buNone/>
              <a:defRPr sz="3600">
                <a:solidFill>
                  <a:schemeClr val="accent2"/>
                </a:solidFill>
              </a:defRPr>
            </a:lvl2pPr>
            <a:lvl3pPr lvl="2" indent="0" rtl="0">
              <a:spcBef>
                <a:spcPts val="0"/>
              </a:spcBef>
              <a:buClr>
                <a:schemeClr val="accent2"/>
              </a:buClr>
              <a:buFont typeface="Arial"/>
              <a:buNone/>
              <a:defRPr sz="3600">
                <a:solidFill>
                  <a:schemeClr val="accent2"/>
                </a:solidFill>
              </a:defRPr>
            </a:lvl3pPr>
            <a:lvl4pPr lvl="3" indent="0" rtl="0">
              <a:spcBef>
                <a:spcPts val="0"/>
              </a:spcBef>
              <a:buClr>
                <a:schemeClr val="accent2"/>
              </a:buClr>
              <a:buFont typeface="Arial"/>
              <a:buNone/>
              <a:defRPr sz="3600">
                <a:solidFill>
                  <a:schemeClr val="accent2"/>
                </a:solidFill>
              </a:defRPr>
            </a:lvl4pPr>
            <a:lvl5pPr lvl="4" indent="0" rtl="0">
              <a:spcBef>
                <a:spcPts val="0"/>
              </a:spcBef>
              <a:buClr>
                <a:schemeClr val="accent2"/>
              </a:buClr>
              <a:buFont typeface="Arial"/>
              <a:buNone/>
              <a:defRPr sz="3600">
                <a:solidFill>
                  <a:schemeClr val="accent2"/>
                </a:solidFill>
              </a:defRPr>
            </a:lvl5pPr>
            <a:lvl6pPr lvl="5" indent="0" rtl="0">
              <a:spcBef>
                <a:spcPts val="0"/>
              </a:spcBef>
              <a:buClr>
                <a:schemeClr val="accent2"/>
              </a:buClr>
              <a:buFont typeface="Arial"/>
              <a:buNone/>
              <a:defRPr sz="3600">
                <a:solidFill>
                  <a:schemeClr val="accent2"/>
                </a:solidFill>
              </a:defRPr>
            </a:lvl6pPr>
            <a:lvl7pPr lvl="6" indent="0" rtl="0">
              <a:spcBef>
                <a:spcPts val="0"/>
              </a:spcBef>
              <a:buClr>
                <a:schemeClr val="accent2"/>
              </a:buClr>
              <a:buFont typeface="Arial"/>
              <a:buNone/>
              <a:defRPr sz="3600">
                <a:solidFill>
                  <a:schemeClr val="accent2"/>
                </a:solidFill>
              </a:defRPr>
            </a:lvl7pPr>
            <a:lvl8pPr lvl="7" indent="0" rtl="0">
              <a:spcBef>
                <a:spcPts val="0"/>
              </a:spcBef>
              <a:buClr>
                <a:schemeClr val="accent2"/>
              </a:buClr>
              <a:buFont typeface="Arial"/>
              <a:buNone/>
              <a:defRPr sz="3600">
                <a:solidFill>
                  <a:schemeClr val="accent2"/>
                </a:solidFill>
              </a:defRPr>
            </a:lvl8pPr>
            <a:lvl9pPr lvl="8" indent="0" rtl="0">
              <a:spcBef>
                <a:spcPts val="0"/>
              </a:spcBef>
              <a:buClr>
                <a:schemeClr val="accent2"/>
              </a:buClr>
              <a:buFont typeface="Arial"/>
              <a:buNone/>
              <a:defRPr sz="3600">
                <a:solidFill>
                  <a:schemeClr val="accent2"/>
                </a:solidFill>
              </a:defRPr>
            </a:lvl9pPr>
          </a:lstStyle>
          <a:p>
            <a:endParaRPr/>
          </a:p>
        </p:txBody>
      </p:sp>
      <p:sp>
        <p:nvSpPr>
          <p:cNvPr id="18" name="Shape 18"/>
          <p:cNvSpPr txBox="1">
            <a:spLocks noGrp="1"/>
          </p:cNvSpPr>
          <p:nvPr>
            <p:ph type="body" idx="1"/>
          </p:nvPr>
        </p:nvSpPr>
        <p:spPr>
          <a:xfrm>
            <a:off x="471900" y="1522175"/>
            <a:ext cx="8222100" cy="2834400"/>
          </a:xfrm>
          <a:prstGeom prst="rect">
            <a:avLst/>
          </a:prstGeom>
          <a:noFill/>
          <a:ln>
            <a:noFill/>
          </a:ln>
        </p:spPr>
        <p:txBody>
          <a:bodyPr lIns="91425" tIns="91425" rIns="91425" bIns="91425" anchor="t" anchorCtr="0"/>
          <a:lstStyle>
            <a:lvl1pPr marL="0" marR="0" lvl="0" indent="0" algn="l" rtl="0">
              <a:lnSpc>
                <a:spcPct val="115000"/>
              </a:lnSpc>
              <a:spcBef>
                <a:spcPts val="0"/>
              </a:spcBef>
              <a:spcAft>
                <a:spcPts val="0"/>
              </a:spcAft>
              <a:buClr>
                <a:schemeClr val="accent1"/>
              </a:buClr>
              <a:buFont typeface="Arial"/>
              <a:buNone/>
              <a:defRPr sz="1800" b="0" i="0" u="none" strike="noStrike" cap="none">
                <a:solidFill>
                  <a:schemeClr val="accent1"/>
                </a:solidFill>
                <a:latin typeface="Arial"/>
                <a:ea typeface="Arial"/>
                <a:cs typeface="Arial"/>
                <a:sym typeface="Arial"/>
              </a:defRPr>
            </a:lvl1pPr>
            <a:lvl2pPr marL="457200" marR="0" lvl="1" indent="0" algn="l" rtl="0">
              <a:lnSpc>
                <a:spcPct val="115000"/>
              </a:lnSpc>
              <a:spcBef>
                <a:spcPts val="0"/>
              </a:spcBef>
              <a:spcAft>
                <a:spcPts val="0"/>
              </a:spcAft>
              <a:buClr>
                <a:schemeClr val="accent1"/>
              </a:buClr>
              <a:buFont typeface="Arial"/>
              <a:buNone/>
              <a:defRPr sz="1400" b="0" i="0" u="none" strike="noStrike" cap="none">
                <a:solidFill>
                  <a:schemeClr val="accent1"/>
                </a:solidFill>
                <a:latin typeface="Arial"/>
                <a:ea typeface="Arial"/>
                <a:cs typeface="Arial"/>
                <a:sym typeface="Arial"/>
              </a:defRPr>
            </a:lvl2pPr>
            <a:lvl3pPr marL="914400" marR="0" lvl="2" indent="0" algn="l" rtl="0">
              <a:lnSpc>
                <a:spcPct val="115000"/>
              </a:lnSpc>
              <a:spcBef>
                <a:spcPts val="0"/>
              </a:spcBef>
              <a:spcAft>
                <a:spcPts val="0"/>
              </a:spcAft>
              <a:buClr>
                <a:schemeClr val="accent1"/>
              </a:buClr>
              <a:buFont typeface="Arial"/>
              <a:buNone/>
              <a:defRPr sz="1400" b="0" i="0" u="none" strike="noStrike" cap="none">
                <a:solidFill>
                  <a:schemeClr val="accent1"/>
                </a:solidFill>
                <a:latin typeface="Arial"/>
                <a:ea typeface="Arial"/>
                <a:cs typeface="Arial"/>
                <a:sym typeface="Arial"/>
              </a:defRPr>
            </a:lvl3pPr>
            <a:lvl4pPr marL="1371600" marR="0" lvl="3" indent="0" algn="l" rtl="0">
              <a:lnSpc>
                <a:spcPct val="115000"/>
              </a:lnSpc>
              <a:spcBef>
                <a:spcPts val="0"/>
              </a:spcBef>
              <a:spcAft>
                <a:spcPts val="0"/>
              </a:spcAft>
              <a:buClr>
                <a:schemeClr val="accent1"/>
              </a:buClr>
              <a:buFont typeface="Arial"/>
              <a:buNone/>
              <a:defRPr sz="1400" b="0" i="0" u="none" strike="noStrike" cap="none">
                <a:solidFill>
                  <a:schemeClr val="accent1"/>
                </a:solidFill>
                <a:latin typeface="Arial"/>
                <a:ea typeface="Arial"/>
                <a:cs typeface="Arial"/>
                <a:sym typeface="Arial"/>
              </a:defRPr>
            </a:lvl4pPr>
            <a:lvl5pPr marL="1828800" marR="0" lvl="4" indent="0" algn="l" rtl="0">
              <a:lnSpc>
                <a:spcPct val="115000"/>
              </a:lnSpc>
              <a:spcBef>
                <a:spcPts val="0"/>
              </a:spcBef>
              <a:spcAft>
                <a:spcPts val="0"/>
              </a:spcAft>
              <a:buClr>
                <a:schemeClr val="accent1"/>
              </a:buClr>
              <a:buFont typeface="Arial"/>
              <a:buNone/>
              <a:defRPr sz="1400" b="0" i="0" u="none" strike="noStrike" cap="none">
                <a:solidFill>
                  <a:schemeClr val="accent1"/>
                </a:solidFill>
                <a:latin typeface="Arial"/>
                <a:ea typeface="Arial"/>
                <a:cs typeface="Arial"/>
                <a:sym typeface="Arial"/>
              </a:defRPr>
            </a:lvl5pPr>
            <a:lvl6pPr marL="2286000" marR="0" lvl="5" indent="0" algn="l" rtl="0">
              <a:lnSpc>
                <a:spcPct val="115000"/>
              </a:lnSpc>
              <a:spcBef>
                <a:spcPts val="0"/>
              </a:spcBef>
              <a:spcAft>
                <a:spcPts val="0"/>
              </a:spcAft>
              <a:buClr>
                <a:schemeClr val="accent1"/>
              </a:buClr>
              <a:buFont typeface="Arial"/>
              <a:buNone/>
              <a:defRPr sz="1400" b="0" i="0" u="none" strike="noStrike" cap="none">
                <a:solidFill>
                  <a:schemeClr val="accent1"/>
                </a:solidFill>
                <a:latin typeface="Arial"/>
                <a:ea typeface="Arial"/>
                <a:cs typeface="Arial"/>
                <a:sym typeface="Arial"/>
              </a:defRPr>
            </a:lvl6pPr>
            <a:lvl7pPr marL="2743200" marR="0" lvl="6" indent="0" algn="l" rtl="0">
              <a:lnSpc>
                <a:spcPct val="115000"/>
              </a:lnSpc>
              <a:spcBef>
                <a:spcPts val="0"/>
              </a:spcBef>
              <a:spcAft>
                <a:spcPts val="0"/>
              </a:spcAft>
              <a:buClr>
                <a:schemeClr val="accent1"/>
              </a:buClr>
              <a:buFont typeface="Arial"/>
              <a:buNone/>
              <a:defRPr sz="1400" b="0" i="0" u="none" strike="noStrike" cap="none">
                <a:solidFill>
                  <a:schemeClr val="accent1"/>
                </a:solidFill>
                <a:latin typeface="Arial"/>
                <a:ea typeface="Arial"/>
                <a:cs typeface="Arial"/>
                <a:sym typeface="Arial"/>
              </a:defRPr>
            </a:lvl7pPr>
            <a:lvl8pPr marL="3200400" marR="0" lvl="7" indent="0" algn="l" rtl="0">
              <a:lnSpc>
                <a:spcPct val="115000"/>
              </a:lnSpc>
              <a:spcBef>
                <a:spcPts val="0"/>
              </a:spcBef>
              <a:spcAft>
                <a:spcPts val="0"/>
              </a:spcAft>
              <a:buClr>
                <a:schemeClr val="accent1"/>
              </a:buClr>
              <a:buFont typeface="Arial"/>
              <a:buNone/>
              <a:defRPr sz="1400" b="0" i="0" u="none" strike="noStrike" cap="none">
                <a:solidFill>
                  <a:schemeClr val="accent1"/>
                </a:solidFill>
                <a:latin typeface="Arial"/>
                <a:ea typeface="Arial"/>
                <a:cs typeface="Arial"/>
                <a:sym typeface="Arial"/>
              </a:defRPr>
            </a:lvl8pPr>
            <a:lvl9pPr marL="3657600" marR="0" lvl="8" indent="0" algn="l" rtl="0">
              <a:lnSpc>
                <a:spcPct val="115000"/>
              </a:lnSpc>
              <a:spcBef>
                <a:spcPts val="0"/>
              </a:spcBef>
              <a:spcAft>
                <a:spcPts val="0"/>
              </a:spcAft>
              <a:buClr>
                <a:schemeClr val="accent1"/>
              </a:buClr>
              <a:buFont typeface="Arial"/>
              <a:buNone/>
              <a:defRPr sz="1400" b="0" i="0" u="none" strike="noStrike" cap="none">
                <a:solidFill>
                  <a:schemeClr val="accent1"/>
                </a:solidFill>
                <a:latin typeface="Arial"/>
                <a:ea typeface="Arial"/>
                <a:cs typeface="Arial"/>
                <a:sym typeface="Arial"/>
              </a:defRPr>
            </a:lvl9pPr>
          </a:lstStyle>
          <a:p>
            <a:endParaRPr/>
          </a:p>
        </p:txBody>
      </p:sp>
      <p:sp>
        <p:nvSpPr>
          <p:cNvPr id="19" name="Shape 19"/>
          <p:cNvSpPr txBox="1">
            <a:spLocks noGrp="1"/>
          </p:cNvSpPr>
          <p:nvPr>
            <p:ph type="sldNum" idx="12"/>
          </p:nvPr>
        </p:nvSpPr>
        <p:spPr>
          <a:xfrm>
            <a:off x="8472457" y="4663216"/>
            <a:ext cx="548699" cy="393600"/>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 sz="1400" b="0" i="0" u="none" strike="noStrike" cap="none">
                <a:solidFill>
                  <a:srgbClr val="000000"/>
                </a:solidFill>
                <a:latin typeface="Arial"/>
                <a:ea typeface="Arial"/>
                <a:cs typeface="Arial"/>
                <a:sym typeface="Arial"/>
              </a:rPr>
              <a:t>‹#›</a:t>
            </a:fld>
            <a:endParaRPr lang="en"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47"/>
        <p:cNvGrpSpPr/>
        <p:nvPr/>
      </p:nvGrpSpPr>
      <p:grpSpPr>
        <a:xfrm>
          <a:off x="0" y="0"/>
          <a:ext cx="0" cy="0"/>
          <a:chOff x="0" y="0"/>
          <a:chExt cx="0" cy="0"/>
        </a:xfrm>
      </p:grpSpPr>
      <p:sp>
        <p:nvSpPr>
          <p:cNvPr id="148" name="Shape 148"/>
          <p:cNvSpPr txBox="1">
            <a:spLocks noGrp="1"/>
          </p:cNvSpPr>
          <p:nvPr>
            <p:ph type="ctrTitle"/>
          </p:nvPr>
        </p:nvSpPr>
        <p:spPr>
          <a:xfrm>
            <a:off x="685800" y="1583341"/>
            <a:ext cx="7772400" cy="1159799"/>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rgbClr val="000000"/>
              </a:buClr>
              <a:buFont typeface="Arial"/>
              <a:buNone/>
              <a:defRPr sz="4800" b="0" i="0" u="none" strike="noStrike" cap="none">
                <a:solidFill>
                  <a:srgbClr val="000000"/>
                </a:solidFill>
                <a:latin typeface="Arial"/>
                <a:ea typeface="Arial"/>
                <a:cs typeface="Arial"/>
                <a:sym typeface="Arial"/>
              </a:defRPr>
            </a:lvl1pPr>
            <a:lvl2pPr lvl="1" indent="0" algn="ctr" rtl="0">
              <a:spcBef>
                <a:spcPts val="0"/>
              </a:spcBef>
              <a:buNone/>
              <a:defRPr sz="4800"/>
            </a:lvl2pPr>
            <a:lvl3pPr lvl="2" indent="0" algn="ctr" rtl="0">
              <a:spcBef>
                <a:spcPts val="0"/>
              </a:spcBef>
              <a:buNone/>
              <a:defRPr sz="4800"/>
            </a:lvl3pPr>
            <a:lvl4pPr lvl="3" indent="0" algn="ctr" rtl="0">
              <a:spcBef>
                <a:spcPts val="0"/>
              </a:spcBef>
              <a:buNone/>
              <a:defRPr sz="4800"/>
            </a:lvl4pPr>
            <a:lvl5pPr lvl="4" indent="0" algn="ctr" rtl="0">
              <a:spcBef>
                <a:spcPts val="0"/>
              </a:spcBef>
              <a:buNone/>
              <a:defRPr sz="4800"/>
            </a:lvl5pPr>
            <a:lvl6pPr lvl="5" indent="0" algn="ctr" rtl="0">
              <a:spcBef>
                <a:spcPts val="0"/>
              </a:spcBef>
              <a:buNone/>
              <a:defRPr sz="4800"/>
            </a:lvl6pPr>
            <a:lvl7pPr lvl="6" indent="0" algn="ctr" rtl="0">
              <a:spcBef>
                <a:spcPts val="0"/>
              </a:spcBef>
              <a:buNone/>
              <a:defRPr sz="4800"/>
            </a:lvl7pPr>
            <a:lvl8pPr lvl="7" indent="0" algn="ctr" rtl="0">
              <a:spcBef>
                <a:spcPts val="0"/>
              </a:spcBef>
              <a:buNone/>
              <a:defRPr sz="4800"/>
            </a:lvl8pPr>
            <a:lvl9pPr lvl="8" indent="0" algn="ctr" rtl="0">
              <a:spcBef>
                <a:spcPts val="0"/>
              </a:spcBef>
              <a:buNone/>
              <a:defRPr sz="4800"/>
            </a:lvl9pPr>
          </a:lstStyle>
          <a:p>
            <a:endParaRPr/>
          </a:p>
        </p:txBody>
      </p:sp>
      <p:sp>
        <p:nvSpPr>
          <p:cNvPr id="149" name="Shape 149"/>
          <p:cNvSpPr txBox="1">
            <a:spLocks noGrp="1"/>
          </p:cNvSpPr>
          <p:nvPr>
            <p:ph type="subTitle" idx="1"/>
          </p:nvPr>
        </p:nvSpPr>
        <p:spPr>
          <a:xfrm>
            <a:off x="685800" y="2840052"/>
            <a:ext cx="7772400" cy="784799"/>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dk2"/>
              </a:buClr>
              <a:buFont typeface="Arial"/>
              <a:buNone/>
              <a:defRPr sz="1400" b="0" i="0" u="none" strike="noStrike" cap="none">
                <a:solidFill>
                  <a:schemeClr val="dk2"/>
                </a:solidFill>
                <a:latin typeface="Arial"/>
                <a:ea typeface="Arial"/>
                <a:cs typeface="Arial"/>
                <a:sym typeface="Arial"/>
              </a:defRPr>
            </a:lvl1pPr>
            <a:lvl2pPr marL="457200" marR="0" lvl="1" indent="0" algn="ctr" rtl="0">
              <a:lnSpc>
                <a:spcPct val="100000"/>
              </a:lnSpc>
              <a:spcBef>
                <a:spcPts val="0"/>
              </a:spcBef>
              <a:spcAft>
                <a:spcPts val="0"/>
              </a:spcAft>
              <a:buClr>
                <a:schemeClr val="dk2"/>
              </a:buClr>
              <a:buFont typeface="Arial"/>
              <a:buNone/>
              <a:defRPr sz="3000" b="0" i="0" u="none" strike="noStrike" cap="none">
                <a:solidFill>
                  <a:schemeClr val="dk2"/>
                </a:solidFill>
                <a:latin typeface="Arial"/>
                <a:ea typeface="Arial"/>
                <a:cs typeface="Arial"/>
                <a:sym typeface="Arial"/>
              </a:defRPr>
            </a:lvl2pPr>
            <a:lvl3pPr marL="914400" marR="0" lvl="2" indent="0" algn="ctr" rtl="0">
              <a:lnSpc>
                <a:spcPct val="100000"/>
              </a:lnSpc>
              <a:spcBef>
                <a:spcPts val="0"/>
              </a:spcBef>
              <a:spcAft>
                <a:spcPts val="0"/>
              </a:spcAft>
              <a:buClr>
                <a:schemeClr val="dk2"/>
              </a:buClr>
              <a:buFont typeface="Arial"/>
              <a:buNone/>
              <a:defRPr sz="3000" b="0" i="0" u="none" strike="noStrike" cap="none">
                <a:solidFill>
                  <a:schemeClr val="dk2"/>
                </a:solidFill>
                <a:latin typeface="Arial"/>
                <a:ea typeface="Arial"/>
                <a:cs typeface="Arial"/>
                <a:sym typeface="Arial"/>
              </a:defRPr>
            </a:lvl3pPr>
            <a:lvl4pPr marL="1371600" marR="0" lvl="3" indent="0" algn="ctr" rtl="0">
              <a:lnSpc>
                <a:spcPct val="100000"/>
              </a:lnSpc>
              <a:spcBef>
                <a:spcPts val="0"/>
              </a:spcBef>
              <a:spcAft>
                <a:spcPts val="0"/>
              </a:spcAft>
              <a:buClr>
                <a:schemeClr val="dk2"/>
              </a:buClr>
              <a:buFont typeface="Arial"/>
              <a:buNone/>
              <a:defRPr sz="3000" b="0" i="0" u="none" strike="noStrike" cap="none">
                <a:solidFill>
                  <a:schemeClr val="dk2"/>
                </a:solidFill>
                <a:latin typeface="Arial"/>
                <a:ea typeface="Arial"/>
                <a:cs typeface="Arial"/>
                <a:sym typeface="Arial"/>
              </a:defRPr>
            </a:lvl4pPr>
            <a:lvl5pPr marL="1828800" marR="0" lvl="4" indent="0" algn="ctr" rtl="0">
              <a:lnSpc>
                <a:spcPct val="100000"/>
              </a:lnSpc>
              <a:spcBef>
                <a:spcPts val="0"/>
              </a:spcBef>
              <a:spcAft>
                <a:spcPts val="0"/>
              </a:spcAft>
              <a:buClr>
                <a:schemeClr val="dk2"/>
              </a:buClr>
              <a:buFont typeface="Arial"/>
              <a:buNone/>
              <a:defRPr sz="3000" b="0" i="0" u="none" strike="noStrike" cap="none">
                <a:solidFill>
                  <a:schemeClr val="dk2"/>
                </a:solidFill>
                <a:latin typeface="Arial"/>
                <a:ea typeface="Arial"/>
                <a:cs typeface="Arial"/>
                <a:sym typeface="Arial"/>
              </a:defRPr>
            </a:lvl5pPr>
            <a:lvl6pPr marL="2286000" marR="0" lvl="5" indent="0" algn="ctr" rtl="0">
              <a:lnSpc>
                <a:spcPct val="100000"/>
              </a:lnSpc>
              <a:spcBef>
                <a:spcPts val="0"/>
              </a:spcBef>
              <a:spcAft>
                <a:spcPts val="0"/>
              </a:spcAft>
              <a:buClr>
                <a:schemeClr val="dk2"/>
              </a:buClr>
              <a:buFont typeface="Arial"/>
              <a:buNone/>
              <a:defRPr sz="3000" b="0" i="0" u="none" strike="noStrike" cap="none">
                <a:solidFill>
                  <a:schemeClr val="dk2"/>
                </a:solidFill>
                <a:latin typeface="Arial"/>
                <a:ea typeface="Arial"/>
                <a:cs typeface="Arial"/>
                <a:sym typeface="Arial"/>
              </a:defRPr>
            </a:lvl6pPr>
            <a:lvl7pPr marL="2743200" marR="0" lvl="6" indent="0" algn="ctr" rtl="0">
              <a:lnSpc>
                <a:spcPct val="100000"/>
              </a:lnSpc>
              <a:spcBef>
                <a:spcPts val="0"/>
              </a:spcBef>
              <a:spcAft>
                <a:spcPts val="0"/>
              </a:spcAft>
              <a:buClr>
                <a:schemeClr val="dk2"/>
              </a:buClr>
              <a:buFont typeface="Arial"/>
              <a:buNone/>
              <a:defRPr sz="3000" b="0" i="0" u="none" strike="noStrike" cap="none">
                <a:solidFill>
                  <a:schemeClr val="dk2"/>
                </a:solidFill>
                <a:latin typeface="Arial"/>
                <a:ea typeface="Arial"/>
                <a:cs typeface="Arial"/>
                <a:sym typeface="Arial"/>
              </a:defRPr>
            </a:lvl7pPr>
            <a:lvl8pPr marL="3200400" marR="0" lvl="7" indent="0" algn="ctr" rtl="0">
              <a:lnSpc>
                <a:spcPct val="100000"/>
              </a:lnSpc>
              <a:spcBef>
                <a:spcPts val="0"/>
              </a:spcBef>
              <a:spcAft>
                <a:spcPts val="0"/>
              </a:spcAft>
              <a:buClr>
                <a:schemeClr val="dk2"/>
              </a:buClr>
              <a:buFont typeface="Arial"/>
              <a:buNone/>
              <a:defRPr sz="3000" b="0" i="0" u="none" strike="noStrike" cap="none">
                <a:solidFill>
                  <a:schemeClr val="dk2"/>
                </a:solidFill>
                <a:latin typeface="Arial"/>
                <a:ea typeface="Arial"/>
                <a:cs typeface="Arial"/>
                <a:sym typeface="Arial"/>
              </a:defRPr>
            </a:lvl8pPr>
            <a:lvl9pPr marL="3657600" marR="0" lvl="8" indent="0" algn="ctr" rtl="0">
              <a:lnSpc>
                <a:spcPct val="100000"/>
              </a:lnSpc>
              <a:spcBef>
                <a:spcPts val="0"/>
              </a:spcBef>
              <a:spcAft>
                <a:spcPts val="0"/>
              </a:spcAft>
              <a:buClr>
                <a:schemeClr val="dk2"/>
              </a:buClr>
              <a:buFont typeface="Arial"/>
              <a:buNone/>
              <a:defRPr sz="3000" b="0" i="0" u="none" strike="noStrike" cap="none">
                <a:solidFill>
                  <a:schemeClr val="dk2"/>
                </a:solidFill>
                <a:latin typeface="Arial"/>
                <a:ea typeface="Arial"/>
                <a:cs typeface="Arial"/>
                <a:sym typeface="Arial"/>
              </a:defRPr>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cSld name="Blank">
    <p:spTree>
      <p:nvGrpSpPr>
        <p:cNvPr id="1" name="Shape 150"/>
        <p:cNvGrpSpPr/>
        <p:nvPr/>
      </p:nvGrpSpPr>
      <p:grpSpPr>
        <a:xfrm>
          <a:off x="0" y="0"/>
          <a:ext cx="0" cy="0"/>
          <a:chOff x="0" y="0"/>
          <a:chExt cx="0" cy="0"/>
        </a:xfrm>
      </p:grpSpPr>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cSld name="2_Title Slide">
    <p:spTree>
      <p:nvGrpSpPr>
        <p:cNvPr id="1" name="Shape 151"/>
        <p:cNvGrpSpPr/>
        <p:nvPr/>
      </p:nvGrpSpPr>
      <p:grpSpPr>
        <a:xfrm>
          <a:off x="0" y="0"/>
          <a:ext cx="0" cy="0"/>
          <a:chOff x="0" y="0"/>
          <a:chExt cx="0" cy="0"/>
        </a:xfrm>
      </p:grpSpPr>
      <p:sp>
        <p:nvSpPr>
          <p:cNvPr id="152" name="Shape 152"/>
          <p:cNvSpPr/>
          <p:nvPr/>
        </p:nvSpPr>
        <p:spPr>
          <a:xfrm>
            <a:off x="0" y="0"/>
            <a:ext cx="9144000" cy="5143499"/>
          </a:xfrm>
          <a:prstGeom prst="rect">
            <a:avLst/>
          </a:prstGeom>
          <a:solidFill>
            <a:srgbClr val="F2F2F2"/>
          </a:solidFill>
          <a:ln w="9525" cap="flat" cmpd="sng">
            <a:solidFill>
              <a:srgbClr val="FFFFFF"/>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Open Sans"/>
              <a:ea typeface="Open Sans"/>
              <a:cs typeface="Open Sans"/>
              <a:sym typeface="Open Sans"/>
            </a:endParaRPr>
          </a:p>
        </p:txBody>
      </p:sp>
      <p:sp>
        <p:nvSpPr>
          <p:cNvPr id="153" name="Shape 153"/>
          <p:cNvSpPr/>
          <p:nvPr/>
        </p:nvSpPr>
        <p:spPr>
          <a:xfrm>
            <a:off x="-4065" y="0"/>
            <a:ext cx="9144000" cy="5143499"/>
          </a:xfrm>
          <a:prstGeom prst="rect">
            <a:avLst/>
          </a:prstGeom>
          <a:solidFill>
            <a:srgbClr val="F2F2F2"/>
          </a:solidFill>
          <a:ln w="9525" cap="flat" cmpd="sng">
            <a:solidFill>
              <a:srgbClr val="FFFFFF"/>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Open Sans"/>
              <a:ea typeface="Open Sans"/>
              <a:cs typeface="Open Sans"/>
              <a:sym typeface="Open Sans"/>
            </a:endParaRPr>
          </a:p>
        </p:txBody>
      </p:sp>
      <p:cxnSp>
        <p:nvCxnSpPr>
          <p:cNvPr id="154" name="Shape 154"/>
          <p:cNvCxnSpPr/>
          <p:nvPr/>
        </p:nvCxnSpPr>
        <p:spPr>
          <a:xfrm>
            <a:off x="0" y="4727971"/>
            <a:ext cx="9144000" cy="1199"/>
          </a:xfrm>
          <a:prstGeom prst="straightConnector1">
            <a:avLst/>
          </a:prstGeom>
          <a:noFill/>
          <a:ln w="12700" cap="flat" cmpd="sng">
            <a:solidFill>
              <a:srgbClr val="D4D4D4"/>
            </a:solidFill>
            <a:prstDash val="solid"/>
            <a:round/>
            <a:headEnd type="none" w="med" len="med"/>
            <a:tailEnd type="none" w="med" len="med"/>
          </a:ln>
        </p:spPr>
      </p:cxnSp>
      <p:cxnSp>
        <p:nvCxnSpPr>
          <p:cNvPr id="155" name="Shape 155"/>
          <p:cNvCxnSpPr/>
          <p:nvPr/>
        </p:nvCxnSpPr>
        <p:spPr>
          <a:xfrm>
            <a:off x="0" y="4727971"/>
            <a:ext cx="9144000" cy="1199"/>
          </a:xfrm>
          <a:prstGeom prst="straightConnector1">
            <a:avLst/>
          </a:prstGeom>
          <a:noFill/>
          <a:ln w="12700" cap="flat" cmpd="sng">
            <a:solidFill>
              <a:srgbClr val="D4D4D4"/>
            </a:solidFill>
            <a:prstDash val="solid"/>
            <a:round/>
            <a:headEnd type="none" w="med" len="med"/>
            <a:tailEnd type="none" w="med" len="med"/>
          </a:ln>
        </p:spPr>
      </p:cxnSp>
      <p:sp>
        <p:nvSpPr>
          <p:cNvPr id="156" name="Shape 156"/>
          <p:cNvSpPr txBox="1"/>
          <p:nvPr/>
        </p:nvSpPr>
        <p:spPr>
          <a:xfrm>
            <a:off x="5067346" y="4850180"/>
            <a:ext cx="3695699" cy="161699"/>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chemeClr val="lt2"/>
              </a:buClr>
              <a:buSzPct val="25000"/>
              <a:buFont typeface="Open Sans"/>
              <a:buNone/>
            </a:pPr>
            <a:r>
              <a:rPr lang="en" sz="800" b="0" i="0" u="none" strike="noStrike" cap="none">
                <a:solidFill>
                  <a:schemeClr val="lt2"/>
                </a:solidFill>
                <a:latin typeface="Open Sans"/>
                <a:ea typeface="Open Sans"/>
                <a:cs typeface="Open Sans"/>
                <a:sym typeface="Open Sans"/>
              </a:rPr>
              <a:t>Google Confidential and Proprietary</a:t>
            </a:r>
          </a:p>
        </p:txBody>
      </p:sp>
      <p:pic>
        <p:nvPicPr>
          <p:cNvPr id="157" name="Shape 157"/>
          <p:cNvPicPr preferRelativeResize="0"/>
          <p:nvPr/>
        </p:nvPicPr>
        <p:blipFill rotWithShape="1">
          <a:blip r:embed="rId2">
            <a:alphaModFix/>
          </a:blip>
          <a:srcRect/>
          <a:stretch/>
        </p:blipFill>
        <p:spPr>
          <a:xfrm>
            <a:off x="867233" y="2479241"/>
            <a:ext cx="1487699" cy="489300"/>
          </a:xfrm>
          <a:prstGeom prst="rect">
            <a:avLst/>
          </a:prstGeom>
          <a:noFill/>
          <a:ln>
            <a:noFill/>
          </a:ln>
        </p:spPr>
      </p:pic>
      <p:cxnSp>
        <p:nvCxnSpPr>
          <p:cNvPr id="158" name="Shape 158"/>
          <p:cNvCxnSpPr/>
          <p:nvPr/>
        </p:nvCxnSpPr>
        <p:spPr>
          <a:xfrm>
            <a:off x="2563292" y="1343496"/>
            <a:ext cx="0" cy="3041700"/>
          </a:xfrm>
          <a:prstGeom prst="straightConnector1">
            <a:avLst/>
          </a:prstGeom>
          <a:noFill/>
          <a:ln w="9525" cap="flat" cmpd="sng">
            <a:solidFill>
              <a:srgbClr val="BFBFBF"/>
            </a:solidFill>
            <a:prstDash val="solid"/>
            <a:round/>
            <a:headEnd type="none" w="med" len="med"/>
            <a:tailEnd type="none" w="med" len="med"/>
          </a:ln>
        </p:spPr>
      </p:cxn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cSld name="PPG_Title Only">
    <p:spTree>
      <p:nvGrpSpPr>
        <p:cNvPr id="1" name="Shape 159"/>
        <p:cNvGrpSpPr/>
        <p:nvPr/>
      </p:nvGrpSpPr>
      <p:grpSpPr>
        <a:xfrm>
          <a:off x="0" y="0"/>
          <a:ext cx="0" cy="0"/>
          <a:chOff x="0" y="0"/>
          <a:chExt cx="0" cy="0"/>
        </a:xfrm>
      </p:grpSpPr>
      <p:sp>
        <p:nvSpPr>
          <p:cNvPr id="160" name="Shape 160"/>
          <p:cNvSpPr txBox="1">
            <a:spLocks noGrp="1"/>
          </p:cNvSpPr>
          <p:nvPr>
            <p:ph type="title"/>
          </p:nvPr>
        </p:nvSpPr>
        <p:spPr>
          <a:xfrm>
            <a:off x="457012" y="452654"/>
            <a:ext cx="8229600" cy="593999"/>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1pPr>
            <a:lvl2pPr lvl="1" indent="0" rtl="0">
              <a:spcBef>
                <a:spcPts val="0"/>
              </a:spcBef>
              <a:buFont typeface="Arial"/>
              <a:buNone/>
              <a:defRPr sz="1800"/>
            </a:lvl2pPr>
            <a:lvl3pPr lvl="2" indent="0" rtl="0">
              <a:spcBef>
                <a:spcPts val="0"/>
              </a:spcBef>
              <a:buFont typeface="Arial"/>
              <a:buNone/>
              <a:defRPr sz="1800"/>
            </a:lvl3pPr>
            <a:lvl4pPr lvl="3" indent="0" rtl="0">
              <a:spcBef>
                <a:spcPts val="0"/>
              </a:spcBef>
              <a:buFont typeface="Arial"/>
              <a:buNone/>
              <a:defRPr sz="1800"/>
            </a:lvl4pPr>
            <a:lvl5pPr lvl="4" indent="0" rtl="0">
              <a:spcBef>
                <a:spcPts val="0"/>
              </a:spcBef>
              <a:buFont typeface="Arial"/>
              <a:buNone/>
              <a:defRPr sz="1800"/>
            </a:lvl5pPr>
            <a:lvl6pPr lvl="5" indent="0" rtl="0">
              <a:spcBef>
                <a:spcPts val="0"/>
              </a:spcBef>
              <a:buFont typeface="Arial"/>
              <a:buNone/>
              <a:defRPr sz="1800"/>
            </a:lvl6pPr>
            <a:lvl7pPr lvl="6" indent="0" rtl="0">
              <a:spcBef>
                <a:spcPts val="0"/>
              </a:spcBef>
              <a:buFont typeface="Arial"/>
              <a:buNone/>
              <a:defRPr sz="1800"/>
            </a:lvl7pPr>
            <a:lvl8pPr lvl="7" indent="0" rtl="0">
              <a:spcBef>
                <a:spcPts val="0"/>
              </a:spcBef>
              <a:buFont typeface="Arial"/>
              <a:buNone/>
              <a:defRPr sz="1800"/>
            </a:lvl8pPr>
            <a:lvl9pPr lvl="8" indent="0" rtl="0">
              <a:spcBef>
                <a:spcPts val="0"/>
              </a:spcBef>
              <a:buFont typeface="Arial"/>
              <a:buNone/>
              <a:defRPr sz="1800"/>
            </a:lvl9pPr>
          </a:lstStyle>
          <a:p>
            <a:endParaRPr/>
          </a:p>
        </p:txBody>
      </p:sp>
      <p:sp>
        <p:nvSpPr>
          <p:cNvPr id="161" name="Shape 161"/>
          <p:cNvSpPr txBox="1">
            <a:spLocks noGrp="1"/>
          </p:cNvSpPr>
          <p:nvPr>
            <p:ph type="body" idx="1"/>
          </p:nvPr>
        </p:nvSpPr>
        <p:spPr>
          <a:xfrm>
            <a:off x="474304" y="4680067"/>
            <a:ext cx="4638600" cy="280500"/>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2"/>
              </a:buClr>
              <a:buFont typeface="Arial"/>
              <a:buNone/>
              <a:defRPr sz="800" b="0" i="0" u="none" strike="noStrike" cap="none">
                <a:solidFill>
                  <a:schemeClr val="lt2"/>
                </a:solidFill>
                <a:latin typeface="Arial"/>
                <a:ea typeface="Arial"/>
                <a:cs typeface="Arial"/>
                <a:sym typeface="Arial"/>
              </a:defRPr>
            </a:lvl1pPr>
            <a:lvl2pPr marL="457200" marR="0" lvl="1" indent="0" algn="l" rtl="0">
              <a:lnSpc>
                <a:spcPct val="100000"/>
              </a:lnSpc>
              <a:spcBef>
                <a:spcPts val="0"/>
              </a:spcBef>
              <a:spcAft>
                <a:spcPts val="0"/>
              </a:spcAft>
              <a:buClr>
                <a:schemeClr val="lt2"/>
              </a:buClr>
              <a:buFont typeface="Arial"/>
              <a:buNone/>
              <a:defRPr sz="800" b="0" i="0" u="none" strike="noStrike" cap="none">
                <a:solidFill>
                  <a:schemeClr val="lt2"/>
                </a:solidFill>
                <a:latin typeface="Arial"/>
                <a:ea typeface="Arial"/>
                <a:cs typeface="Arial"/>
                <a:sym typeface="Arial"/>
              </a:defRPr>
            </a:lvl2pPr>
            <a:lvl3pPr marL="914400" marR="0" lvl="2" indent="0" algn="l" rtl="0">
              <a:lnSpc>
                <a:spcPct val="100000"/>
              </a:lnSpc>
              <a:spcBef>
                <a:spcPts val="0"/>
              </a:spcBef>
              <a:spcAft>
                <a:spcPts val="0"/>
              </a:spcAft>
              <a:buClr>
                <a:schemeClr val="lt2"/>
              </a:buClr>
              <a:buFont typeface="Arial"/>
              <a:buNone/>
              <a:defRPr sz="800" b="0" i="0" u="none" strike="noStrike" cap="none">
                <a:solidFill>
                  <a:schemeClr val="lt2"/>
                </a:solidFill>
                <a:latin typeface="Arial"/>
                <a:ea typeface="Arial"/>
                <a:cs typeface="Arial"/>
                <a:sym typeface="Arial"/>
              </a:defRPr>
            </a:lvl3pPr>
            <a:lvl4pPr marL="1371600" marR="0" lvl="3" indent="0" algn="l" rtl="0">
              <a:lnSpc>
                <a:spcPct val="100000"/>
              </a:lnSpc>
              <a:spcBef>
                <a:spcPts val="0"/>
              </a:spcBef>
              <a:spcAft>
                <a:spcPts val="0"/>
              </a:spcAft>
              <a:buClr>
                <a:schemeClr val="lt2"/>
              </a:buClr>
              <a:buFont typeface="Arial"/>
              <a:buNone/>
              <a:defRPr sz="800" b="0" i="0" u="none" strike="noStrike" cap="none">
                <a:solidFill>
                  <a:schemeClr val="lt2"/>
                </a:solidFill>
                <a:latin typeface="Arial"/>
                <a:ea typeface="Arial"/>
                <a:cs typeface="Arial"/>
                <a:sym typeface="Arial"/>
              </a:defRPr>
            </a:lvl4pPr>
            <a:lvl5pPr marL="1828800" marR="0" lvl="4" indent="0" algn="l" rtl="0">
              <a:lnSpc>
                <a:spcPct val="100000"/>
              </a:lnSpc>
              <a:spcBef>
                <a:spcPts val="0"/>
              </a:spcBef>
              <a:spcAft>
                <a:spcPts val="0"/>
              </a:spcAft>
              <a:buClr>
                <a:schemeClr val="lt2"/>
              </a:buClr>
              <a:buFont typeface="Arial"/>
              <a:buNone/>
              <a:defRPr sz="800" b="0" i="0" u="none" strike="noStrike" cap="none">
                <a:solidFill>
                  <a:schemeClr val="lt2"/>
                </a:solidFill>
                <a:latin typeface="Arial"/>
                <a:ea typeface="Arial"/>
                <a:cs typeface="Arial"/>
                <a:sym typeface="Arial"/>
              </a:defRPr>
            </a:lvl5pPr>
            <a:lvl6pPr marL="2286000" marR="0" lvl="5" indent="0" algn="l" rtl="0">
              <a:lnSpc>
                <a:spcPct val="100000"/>
              </a:lnSpc>
              <a:spcBef>
                <a:spcPts val="0"/>
              </a:spcBef>
              <a:spcAft>
                <a:spcPts val="0"/>
              </a:spcAft>
              <a:buClr>
                <a:schemeClr val="lt2"/>
              </a:buClr>
              <a:buFont typeface="Arial"/>
              <a:buNone/>
              <a:defRPr sz="800" b="0" i="0" u="none" strike="noStrike" cap="none">
                <a:solidFill>
                  <a:schemeClr val="lt2"/>
                </a:solidFill>
                <a:latin typeface="Arial"/>
                <a:ea typeface="Arial"/>
                <a:cs typeface="Arial"/>
                <a:sym typeface="Arial"/>
              </a:defRPr>
            </a:lvl6pPr>
            <a:lvl7pPr marL="2743200" marR="0" lvl="6" indent="0" algn="l" rtl="0">
              <a:lnSpc>
                <a:spcPct val="100000"/>
              </a:lnSpc>
              <a:spcBef>
                <a:spcPts val="0"/>
              </a:spcBef>
              <a:spcAft>
                <a:spcPts val="0"/>
              </a:spcAft>
              <a:buClr>
                <a:schemeClr val="lt2"/>
              </a:buClr>
              <a:buFont typeface="Arial"/>
              <a:buNone/>
              <a:defRPr sz="800" b="0" i="0" u="none" strike="noStrike" cap="none">
                <a:solidFill>
                  <a:schemeClr val="lt2"/>
                </a:solidFill>
                <a:latin typeface="Arial"/>
                <a:ea typeface="Arial"/>
                <a:cs typeface="Arial"/>
                <a:sym typeface="Arial"/>
              </a:defRPr>
            </a:lvl7pPr>
            <a:lvl8pPr marL="3200400" marR="0" lvl="7" indent="0" algn="l" rtl="0">
              <a:lnSpc>
                <a:spcPct val="100000"/>
              </a:lnSpc>
              <a:spcBef>
                <a:spcPts val="0"/>
              </a:spcBef>
              <a:spcAft>
                <a:spcPts val="0"/>
              </a:spcAft>
              <a:buClr>
                <a:schemeClr val="lt2"/>
              </a:buClr>
              <a:buFont typeface="Arial"/>
              <a:buNone/>
              <a:defRPr sz="800" b="0" i="0" u="none" strike="noStrike" cap="none">
                <a:solidFill>
                  <a:schemeClr val="lt2"/>
                </a:solidFill>
                <a:latin typeface="Arial"/>
                <a:ea typeface="Arial"/>
                <a:cs typeface="Arial"/>
                <a:sym typeface="Arial"/>
              </a:defRPr>
            </a:lvl8pPr>
            <a:lvl9pPr marL="3657600" marR="0" lvl="8" indent="0" algn="l" rtl="0">
              <a:lnSpc>
                <a:spcPct val="100000"/>
              </a:lnSpc>
              <a:spcBef>
                <a:spcPts val="0"/>
              </a:spcBef>
              <a:spcAft>
                <a:spcPts val="0"/>
              </a:spcAft>
              <a:buClr>
                <a:schemeClr val="lt2"/>
              </a:buClr>
              <a:buFont typeface="Arial"/>
              <a:buNone/>
              <a:defRPr sz="800" b="0" i="0" u="none" strike="noStrike" cap="none">
                <a:solidFill>
                  <a:schemeClr val="lt2"/>
                </a:solidFill>
                <a:latin typeface="Arial"/>
                <a:ea typeface="Arial"/>
                <a:cs typeface="Arial"/>
                <a:sym typeface="Arial"/>
              </a:defRPr>
            </a:lvl9p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cSld name="Blank 1">
    <p:spTree>
      <p:nvGrpSpPr>
        <p:cNvPr id="1" name="Shape 162"/>
        <p:cNvGrpSpPr/>
        <p:nvPr/>
      </p:nvGrpSpPr>
      <p:grpSpPr>
        <a:xfrm>
          <a:off x="0" y="0"/>
          <a:ext cx="0" cy="0"/>
          <a:chOff x="0" y="0"/>
          <a:chExt cx="0" cy="0"/>
        </a:xfrm>
      </p:grpSpPr>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63"/>
        <p:cNvGrpSpPr/>
        <p:nvPr/>
      </p:nvGrpSpPr>
      <p:grpSpPr>
        <a:xfrm>
          <a:off x="0" y="0"/>
          <a:ext cx="0" cy="0"/>
          <a:chOff x="0" y="0"/>
          <a:chExt cx="0" cy="0"/>
        </a:xfrm>
      </p:grpSpPr>
      <p:sp>
        <p:nvSpPr>
          <p:cNvPr id="164" name="Shape 164"/>
          <p:cNvSpPr txBox="1">
            <a:spLocks noGrp="1"/>
          </p:cNvSpPr>
          <p:nvPr>
            <p:ph type="title"/>
          </p:nvPr>
        </p:nvSpPr>
        <p:spPr>
          <a:xfrm>
            <a:off x="457200" y="205978"/>
            <a:ext cx="8229600" cy="857400"/>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165" name="Shape 165"/>
          <p:cNvSpPr txBox="1">
            <a:spLocks noGrp="1"/>
          </p:cNvSpPr>
          <p:nvPr>
            <p:ph type="body" idx="1"/>
          </p:nvPr>
        </p:nvSpPr>
        <p:spPr>
          <a:xfrm>
            <a:off x="457200" y="1200150"/>
            <a:ext cx="8229600" cy="3725699"/>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cSld name="PPG_Title, Subtitle, Body copy">
    <p:spTree>
      <p:nvGrpSpPr>
        <p:cNvPr id="1" name="Shape 166"/>
        <p:cNvGrpSpPr/>
        <p:nvPr/>
      </p:nvGrpSpPr>
      <p:grpSpPr>
        <a:xfrm>
          <a:off x="0" y="0"/>
          <a:ext cx="0" cy="0"/>
          <a:chOff x="0" y="0"/>
          <a:chExt cx="0" cy="0"/>
        </a:xfrm>
      </p:grpSpPr>
      <p:sp>
        <p:nvSpPr>
          <p:cNvPr id="167" name="Shape 167"/>
          <p:cNvSpPr txBox="1">
            <a:spLocks noGrp="1"/>
          </p:cNvSpPr>
          <p:nvPr>
            <p:ph type="title"/>
          </p:nvPr>
        </p:nvSpPr>
        <p:spPr>
          <a:xfrm>
            <a:off x="457012" y="452654"/>
            <a:ext cx="8229600" cy="593999"/>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1pPr>
            <a:lvl2pPr lvl="1" indent="0" rtl="0">
              <a:spcBef>
                <a:spcPts val="0"/>
              </a:spcBef>
              <a:buFont typeface="Arial"/>
              <a:buNone/>
              <a:defRPr sz="1800"/>
            </a:lvl2pPr>
            <a:lvl3pPr lvl="2" indent="0" rtl="0">
              <a:spcBef>
                <a:spcPts val="0"/>
              </a:spcBef>
              <a:buFont typeface="Arial"/>
              <a:buNone/>
              <a:defRPr sz="1800"/>
            </a:lvl3pPr>
            <a:lvl4pPr lvl="3" indent="0" rtl="0">
              <a:spcBef>
                <a:spcPts val="0"/>
              </a:spcBef>
              <a:buFont typeface="Arial"/>
              <a:buNone/>
              <a:defRPr sz="1800"/>
            </a:lvl4pPr>
            <a:lvl5pPr lvl="4" indent="0" rtl="0">
              <a:spcBef>
                <a:spcPts val="0"/>
              </a:spcBef>
              <a:buFont typeface="Arial"/>
              <a:buNone/>
              <a:defRPr sz="1800"/>
            </a:lvl5pPr>
            <a:lvl6pPr lvl="5" indent="0" rtl="0">
              <a:spcBef>
                <a:spcPts val="0"/>
              </a:spcBef>
              <a:buFont typeface="Arial"/>
              <a:buNone/>
              <a:defRPr sz="1800"/>
            </a:lvl6pPr>
            <a:lvl7pPr lvl="6" indent="0" rtl="0">
              <a:spcBef>
                <a:spcPts val="0"/>
              </a:spcBef>
              <a:buFont typeface="Arial"/>
              <a:buNone/>
              <a:defRPr sz="1800"/>
            </a:lvl7pPr>
            <a:lvl8pPr lvl="7" indent="0" rtl="0">
              <a:spcBef>
                <a:spcPts val="0"/>
              </a:spcBef>
              <a:buFont typeface="Arial"/>
              <a:buNone/>
              <a:defRPr sz="1800"/>
            </a:lvl8pPr>
            <a:lvl9pPr lvl="8" indent="0" rtl="0">
              <a:spcBef>
                <a:spcPts val="0"/>
              </a:spcBef>
              <a:buFont typeface="Arial"/>
              <a:buNone/>
              <a:defRPr sz="1800"/>
            </a:lvl9pPr>
          </a:lstStyle>
          <a:p>
            <a:endParaRPr/>
          </a:p>
        </p:txBody>
      </p:sp>
      <p:sp>
        <p:nvSpPr>
          <p:cNvPr id="168" name="Shape 168"/>
          <p:cNvSpPr txBox="1">
            <a:spLocks noGrp="1"/>
          </p:cNvSpPr>
          <p:nvPr>
            <p:ph type="subTitle" idx="1"/>
          </p:nvPr>
        </p:nvSpPr>
        <p:spPr>
          <a:xfrm>
            <a:off x="457025" y="944328"/>
            <a:ext cx="7997999" cy="404700"/>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2"/>
              </a:buClr>
              <a:buFont typeface="Arial"/>
              <a:buNone/>
              <a:defRPr sz="1800" b="0" i="0" u="none" strike="noStrike" cap="none">
                <a:solidFill>
                  <a:schemeClr val="lt2"/>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a:p>
        </p:txBody>
      </p:sp>
      <p:sp>
        <p:nvSpPr>
          <p:cNvPr id="169" name="Shape 169"/>
          <p:cNvSpPr txBox="1">
            <a:spLocks noGrp="1"/>
          </p:cNvSpPr>
          <p:nvPr>
            <p:ph type="body" idx="2"/>
          </p:nvPr>
        </p:nvSpPr>
        <p:spPr>
          <a:xfrm>
            <a:off x="461250" y="1427342"/>
            <a:ext cx="8229600" cy="3315899"/>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a:p>
        </p:txBody>
      </p:sp>
      <p:sp>
        <p:nvSpPr>
          <p:cNvPr id="170" name="Shape 170"/>
          <p:cNvSpPr txBox="1">
            <a:spLocks noGrp="1"/>
          </p:cNvSpPr>
          <p:nvPr>
            <p:ph type="body" idx="3"/>
          </p:nvPr>
        </p:nvSpPr>
        <p:spPr>
          <a:xfrm>
            <a:off x="474304" y="4680067"/>
            <a:ext cx="4638600" cy="280500"/>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2"/>
              </a:buClr>
              <a:buFont typeface="Arial"/>
              <a:buNone/>
              <a:defRPr sz="800" b="0" i="0" u="none" strike="noStrike" cap="none">
                <a:solidFill>
                  <a:schemeClr val="lt2"/>
                </a:solidFill>
                <a:latin typeface="Arial"/>
                <a:ea typeface="Arial"/>
                <a:cs typeface="Arial"/>
                <a:sym typeface="Arial"/>
              </a:defRPr>
            </a:lvl1pPr>
            <a:lvl2pPr marL="457200" marR="0" lvl="1" indent="0" algn="l" rtl="0">
              <a:lnSpc>
                <a:spcPct val="100000"/>
              </a:lnSpc>
              <a:spcBef>
                <a:spcPts val="0"/>
              </a:spcBef>
              <a:spcAft>
                <a:spcPts val="0"/>
              </a:spcAft>
              <a:buClr>
                <a:schemeClr val="lt2"/>
              </a:buClr>
              <a:buFont typeface="Arial"/>
              <a:buNone/>
              <a:defRPr sz="800" b="0" i="0" u="none" strike="noStrike" cap="none">
                <a:solidFill>
                  <a:schemeClr val="lt2"/>
                </a:solidFill>
                <a:latin typeface="Arial"/>
                <a:ea typeface="Arial"/>
                <a:cs typeface="Arial"/>
                <a:sym typeface="Arial"/>
              </a:defRPr>
            </a:lvl2pPr>
            <a:lvl3pPr marL="914400" marR="0" lvl="2" indent="0" algn="l" rtl="0">
              <a:lnSpc>
                <a:spcPct val="100000"/>
              </a:lnSpc>
              <a:spcBef>
                <a:spcPts val="0"/>
              </a:spcBef>
              <a:spcAft>
                <a:spcPts val="0"/>
              </a:spcAft>
              <a:buClr>
                <a:schemeClr val="lt2"/>
              </a:buClr>
              <a:buFont typeface="Arial"/>
              <a:buNone/>
              <a:defRPr sz="800" b="0" i="0" u="none" strike="noStrike" cap="none">
                <a:solidFill>
                  <a:schemeClr val="lt2"/>
                </a:solidFill>
                <a:latin typeface="Arial"/>
                <a:ea typeface="Arial"/>
                <a:cs typeface="Arial"/>
                <a:sym typeface="Arial"/>
              </a:defRPr>
            </a:lvl3pPr>
            <a:lvl4pPr marL="1371600" marR="0" lvl="3" indent="0" algn="l" rtl="0">
              <a:lnSpc>
                <a:spcPct val="100000"/>
              </a:lnSpc>
              <a:spcBef>
                <a:spcPts val="0"/>
              </a:spcBef>
              <a:spcAft>
                <a:spcPts val="0"/>
              </a:spcAft>
              <a:buClr>
                <a:schemeClr val="lt2"/>
              </a:buClr>
              <a:buFont typeface="Arial"/>
              <a:buNone/>
              <a:defRPr sz="800" b="0" i="0" u="none" strike="noStrike" cap="none">
                <a:solidFill>
                  <a:schemeClr val="lt2"/>
                </a:solidFill>
                <a:latin typeface="Arial"/>
                <a:ea typeface="Arial"/>
                <a:cs typeface="Arial"/>
                <a:sym typeface="Arial"/>
              </a:defRPr>
            </a:lvl4pPr>
            <a:lvl5pPr marL="1828800" marR="0" lvl="4" indent="0" algn="l" rtl="0">
              <a:lnSpc>
                <a:spcPct val="100000"/>
              </a:lnSpc>
              <a:spcBef>
                <a:spcPts val="0"/>
              </a:spcBef>
              <a:spcAft>
                <a:spcPts val="0"/>
              </a:spcAft>
              <a:buClr>
                <a:schemeClr val="lt2"/>
              </a:buClr>
              <a:buFont typeface="Arial"/>
              <a:buNone/>
              <a:defRPr sz="800" b="0" i="0" u="none" strike="noStrike" cap="none">
                <a:solidFill>
                  <a:schemeClr val="lt2"/>
                </a:solidFill>
                <a:latin typeface="Arial"/>
                <a:ea typeface="Arial"/>
                <a:cs typeface="Arial"/>
                <a:sym typeface="Arial"/>
              </a:defRPr>
            </a:lvl5pPr>
            <a:lvl6pPr marL="2286000" marR="0" lvl="5" indent="0" algn="l" rtl="0">
              <a:lnSpc>
                <a:spcPct val="100000"/>
              </a:lnSpc>
              <a:spcBef>
                <a:spcPts val="0"/>
              </a:spcBef>
              <a:spcAft>
                <a:spcPts val="0"/>
              </a:spcAft>
              <a:buClr>
                <a:schemeClr val="lt2"/>
              </a:buClr>
              <a:buFont typeface="Arial"/>
              <a:buNone/>
              <a:defRPr sz="800" b="0" i="0" u="none" strike="noStrike" cap="none">
                <a:solidFill>
                  <a:schemeClr val="lt2"/>
                </a:solidFill>
                <a:latin typeface="Arial"/>
                <a:ea typeface="Arial"/>
                <a:cs typeface="Arial"/>
                <a:sym typeface="Arial"/>
              </a:defRPr>
            </a:lvl6pPr>
            <a:lvl7pPr marL="2743200" marR="0" lvl="6" indent="0" algn="l" rtl="0">
              <a:lnSpc>
                <a:spcPct val="100000"/>
              </a:lnSpc>
              <a:spcBef>
                <a:spcPts val="0"/>
              </a:spcBef>
              <a:spcAft>
                <a:spcPts val="0"/>
              </a:spcAft>
              <a:buClr>
                <a:schemeClr val="lt2"/>
              </a:buClr>
              <a:buFont typeface="Arial"/>
              <a:buNone/>
              <a:defRPr sz="800" b="0" i="0" u="none" strike="noStrike" cap="none">
                <a:solidFill>
                  <a:schemeClr val="lt2"/>
                </a:solidFill>
                <a:latin typeface="Arial"/>
                <a:ea typeface="Arial"/>
                <a:cs typeface="Arial"/>
                <a:sym typeface="Arial"/>
              </a:defRPr>
            </a:lvl7pPr>
            <a:lvl8pPr marL="3200400" marR="0" lvl="7" indent="0" algn="l" rtl="0">
              <a:lnSpc>
                <a:spcPct val="100000"/>
              </a:lnSpc>
              <a:spcBef>
                <a:spcPts val="0"/>
              </a:spcBef>
              <a:spcAft>
                <a:spcPts val="0"/>
              </a:spcAft>
              <a:buClr>
                <a:schemeClr val="lt2"/>
              </a:buClr>
              <a:buFont typeface="Arial"/>
              <a:buNone/>
              <a:defRPr sz="800" b="0" i="0" u="none" strike="noStrike" cap="none">
                <a:solidFill>
                  <a:schemeClr val="lt2"/>
                </a:solidFill>
                <a:latin typeface="Arial"/>
                <a:ea typeface="Arial"/>
                <a:cs typeface="Arial"/>
                <a:sym typeface="Arial"/>
              </a:defRPr>
            </a:lvl8pPr>
            <a:lvl9pPr marL="3657600" marR="0" lvl="8" indent="0" algn="l" rtl="0">
              <a:lnSpc>
                <a:spcPct val="100000"/>
              </a:lnSpc>
              <a:spcBef>
                <a:spcPts val="0"/>
              </a:spcBef>
              <a:spcAft>
                <a:spcPts val="0"/>
              </a:spcAft>
              <a:buClr>
                <a:schemeClr val="lt2"/>
              </a:buClr>
              <a:buFont typeface="Arial"/>
              <a:buNone/>
              <a:defRPr sz="800" b="0" i="0" u="none" strike="noStrike" cap="none">
                <a:solidFill>
                  <a:schemeClr val="lt2"/>
                </a:solidFill>
                <a:latin typeface="Arial"/>
                <a:ea typeface="Arial"/>
                <a:cs typeface="Arial"/>
                <a:sym typeface="Arial"/>
              </a:defRPr>
            </a:lvl9pPr>
          </a:lstStyle>
          <a:p>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171"/>
        <p:cNvGrpSpPr/>
        <p:nvPr/>
      </p:nvGrpSpPr>
      <p:grpSpPr>
        <a:xfrm>
          <a:off x="0" y="0"/>
          <a:ext cx="0" cy="0"/>
          <a:chOff x="0" y="0"/>
          <a:chExt cx="0" cy="0"/>
        </a:xfrm>
      </p:grpSpPr>
      <p:sp>
        <p:nvSpPr>
          <p:cNvPr id="172" name="Shape 172"/>
          <p:cNvSpPr txBox="1">
            <a:spLocks noGrp="1"/>
          </p:cNvSpPr>
          <p:nvPr>
            <p:ph type="title"/>
          </p:nvPr>
        </p:nvSpPr>
        <p:spPr>
          <a:xfrm>
            <a:off x="457200" y="205978"/>
            <a:ext cx="8229600" cy="857400"/>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dk1"/>
              </a:buClr>
              <a:buFont typeface="Calibri"/>
              <a:buNone/>
              <a:defRPr sz="1400" b="0" i="0" u="none" strike="noStrike" cap="none">
                <a:solidFill>
                  <a:srgbClr val="000000"/>
                </a:solidFill>
                <a:latin typeface="Arial"/>
                <a:ea typeface="Arial"/>
                <a:cs typeface="Arial"/>
                <a:sym typeface="Arial"/>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173" name="Shape 173"/>
          <p:cNvSpPr txBox="1">
            <a:spLocks noGrp="1"/>
          </p:cNvSpPr>
          <p:nvPr>
            <p:ph type="body" idx="1"/>
          </p:nvPr>
        </p:nvSpPr>
        <p:spPr>
          <a:xfrm>
            <a:off x="457200" y="1200150"/>
            <a:ext cx="8229600" cy="3394500"/>
          </a:xfrm>
          <a:prstGeom prst="rect">
            <a:avLst/>
          </a:prstGeom>
          <a:noFill/>
          <a:ln>
            <a:noFill/>
          </a:ln>
        </p:spPr>
        <p:txBody>
          <a:bodyPr lIns="91425" tIns="91425" rIns="91425" bIns="91425" anchor="t" anchorCtr="0"/>
          <a:lstStyle>
            <a:lvl1pPr marL="342900" marR="0" lvl="0" indent="-50800" algn="l" rtl="0">
              <a:lnSpc>
                <a:spcPct val="100000"/>
              </a:lnSpc>
              <a:spcBef>
                <a:spcPts val="640"/>
              </a:spcBef>
              <a:spcAft>
                <a:spcPts val="0"/>
              </a:spcAft>
              <a:buClr>
                <a:schemeClr val="dk1"/>
              </a:buClr>
              <a:buSzPct val="100000"/>
              <a:buFont typeface="Arial"/>
              <a:buChar char="•"/>
              <a:defRPr sz="1400" b="0" i="0" u="none" strike="noStrike" cap="none">
                <a:solidFill>
                  <a:srgbClr val="000000"/>
                </a:solidFill>
                <a:latin typeface="Arial"/>
                <a:ea typeface="Arial"/>
                <a:cs typeface="Arial"/>
                <a:sym typeface="Arial"/>
              </a:defRPr>
            </a:lvl1pPr>
            <a:lvl2pPr marL="742950" marR="0" lvl="1" indent="-19050" algn="l" rtl="0">
              <a:lnSpc>
                <a:spcPct val="100000"/>
              </a:lnSpc>
              <a:spcBef>
                <a:spcPts val="560"/>
              </a:spcBef>
              <a:spcAft>
                <a:spcPts val="0"/>
              </a:spcAft>
              <a:buClr>
                <a:schemeClr val="dk1"/>
              </a:buClr>
              <a:buSzPct val="100000"/>
              <a:buFont typeface="Arial"/>
              <a:buChar char="–"/>
              <a:defRPr sz="1400" b="0" i="0" u="none" strike="noStrike" cap="none">
                <a:solidFill>
                  <a:srgbClr val="000000"/>
                </a:solidFill>
                <a:latin typeface="Arial"/>
                <a:ea typeface="Arial"/>
                <a:cs typeface="Arial"/>
                <a:sym typeface="Arial"/>
              </a:defRPr>
            </a:lvl2pPr>
            <a:lvl3pPr marL="1143000" marR="0" lvl="2" indent="12700" algn="l" rtl="0">
              <a:lnSpc>
                <a:spcPct val="100000"/>
              </a:lnSpc>
              <a:spcBef>
                <a:spcPts val="480"/>
              </a:spcBef>
              <a:spcAft>
                <a:spcPts val="0"/>
              </a:spcAft>
              <a:buClr>
                <a:schemeClr val="dk1"/>
              </a:buClr>
              <a:buSzPct val="100000"/>
              <a:buFont typeface="Arial"/>
              <a:buChar char="•"/>
              <a:defRPr sz="1400" b="0" i="0" u="none" strike="noStrike" cap="none">
                <a:solidFill>
                  <a:srgbClr val="000000"/>
                </a:solidFill>
                <a:latin typeface="Arial"/>
                <a:ea typeface="Arial"/>
                <a:cs typeface="Arial"/>
                <a:sym typeface="Arial"/>
              </a:defRPr>
            </a:lvl3pPr>
            <a:lvl4pPr marL="1600200" marR="0" lvl="3" indent="-12700" algn="l" rtl="0">
              <a:lnSpc>
                <a:spcPct val="100000"/>
              </a:lnSpc>
              <a:spcBef>
                <a:spcPts val="400"/>
              </a:spcBef>
              <a:spcAft>
                <a:spcPts val="0"/>
              </a:spcAft>
              <a:buClr>
                <a:schemeClr val="dk1"/>
              </a:buClr>
              <a:buSzPct val="100000"/>
              <a:buFont typeface="Arial"/>
              <a:buChar char="–"/>
              <a:defRPr sz="1400" b="0" i="0" u="none" strike="noStrike" cap="none">
                <a:solidFill>
                  <a:srgbClr val="000000"/>
                </a:solidFill>
                <a:latin typeface="Arial"/>
                <a:ea typeface="Arial"/>
                <a:cs typeface="Arial"/>
                <a:sym typeface="Arial"/>
              </a:defRPr>
            </a:lvl4pPr>
            <a:lvl5pPr marL="2057400" marR="0" lvl="4" indent="-12700" algn="l" rtl="0">
              <a:lnSpc>
                <a:spcPct val="100000"/>
              </a:lnSpc>
              <a:spcBef>
                <a:spcPts val="400"/>
              </a:spcBef>
              <a:spcAft>
                <a:spcPts val="0"/>
              </a:spcAft>
              <a:buClr>
                <a:schemeClr val="dk1"/>
              </a:buClr>
              <a:buSzPct val="100000"/>
              <a:buFont typeface="Arial"/>
              <a:buChar char="»"/>
              <a:defRPr sz="1400" b="0" i="0" u="none" strike="noStrike" cap="none">
                <a:solidFill>
                  <a:srgbClr val="000000"/>
                </a:solidFill>
                <a:latin typeface="Arial"/>
                <a:ea typeface="Arial"/>
                <a:cs typeface="Arial"/>
                <a:sym typeface="Arial"/>
              </a:defRPr>
            </a:lvl5pPr>
            <a:lvl6pPr marL="2514600" marR="0" lvl="5" indent="-12700" algn="l" rtl="0">
              <a:lnSpc>
                <a:spcPct val="100000"/>
              </a:lnSpc>
              <a:spcBef>
                <a:spcPts val="400"/>
              </a:spcBef>
              <a:spcAft>
                <a:spcPts val="0"/>
              </a:spcAft>
              <a:buClr>
                <a:schemeClr val="dk1"/>
              </a:buClr>
              <a:buSzPct val="100000"/>
              <a:buFont typeface="Arial"/>
              <a:buChar char="•"/>
              <a:defRPr sz="1400" b="0" i="0" u="none" strike="noStrike" cap="none">
                <a:solidFill>
                  <a:srgbClr val="000000"/>
                </a:solidFill>
                <a:latin typeface="Arial"/>
                <a:ea typeface="Arial"/>
                <a:cs typeface="Arial"/>
                <a:sym typeface="Arial"/>
              </a:defRPr>
            </a:lvl6pPr>
            <a:lvl7pPr marL="2971800" marR="0" lvl="6" indent="-12700" algn="l" rtl="0">
              <a:lnSpc>
                <a:spcPct val="100000"/>
              </a:lnSpc>
              <a:spcBef>
                <a:spcPts val="400"/>
              </a:spcBef>
              <a:spcAft>
                <a:spcPts val="0"/>
              </a:spcAft>
              <a:buClr>
                <a:schemeClr val="dk1"/>
              </a:buClr>
              <a:buSzPct val="100000"/>
              <a:buFont typeface="Arial"/>
              <a:buChar char="•"/>
              <a:defRPr sz="1400" b="0" i="0" u="none" strike="noStrike" cap="none">
                <a:solidFill>
                  <a:srgbClr val="000000"/>
                </a:solidFill>
                <a:latin typeface="Arial"/>
                <a:ea typeface="Arial"/>
                <a:cs typeface="Arial"/>
                <a:sym typeface="Arial"/>
              </a:defRPr>
            </a:lvl7pPr>
            <a:lvl8pPr marL="3429000" marR="0" lvl="7" indent="-12700" algn="l" rtl="0">
              <a:lnSpc>
                <a:spcPct val="100000"/>
              </a:lnSpc>
              <a:spcBef>
                <a:spcPts val="400"/>
              </a:spcBef>
              <a:spcAft>
                <a:spcPts val="0"/>
              </a:spcAft>
              <a:buClr>
                <a:schemeClr val="dk1"/>
              </a:buClr>
              <a:buSzPct val="100000"/>
              <a:buFont typeface="Arial"/>
              <a:buChar char="•"/>
              <a:defRPr sz="1400" b="0" i="0" u="none" strike="noStrike" cap="none">
                <a:solidFill>
                  <a:srgbClr val="000000"/>
                </a:solidFill>
                <a:latin typeface="Arial"/>
                <a:ea typeface="Arial"/>
                <a:cs typeface="Arial"/>
                <a:sym typeface="Arial"/>
              </a:defRPr>
            </a:lvl8pPr>
            <a:lvl9pPr marL="3886200" marR="0" lvl="8" indent="-12700" algn="l" rtl="0">
              <a:lnSpc>
                <a:spcPct val="100000"/>
              </a:lnSpc>
              <a:spcBef>
                <a:spcPts val="400"/>
              </a:spcBef>
              <a:spcAft>
                <a:spcPts val="0"/>
              </a:spcAft>
              <a:buClr>
                <a:schemeClr val="dk1"/>
              </a:buClr>
              <a:buSzPct val="1000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174" name="Shape 174"/>
          <p:cNvSpPr txBox="1">
            <a:spLocks noGrp="1"/>
          </p:cNvSpPr>
          <p:nvPr>
            <p:ph type="dt" idx="10"/>
          </p:nvPr>
        </p:nvSpPr>
        <p:spPr>
          <a:xfrm>
            <a:off x="457200" y="4767262"/>
            <a:ext cx="2133599" cy="273900"/>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a:p>
        </p:txBody>
      </p:sp>
      <p:sp>
        <p:nvSpPr>
          <p:cNvPr id="175" name="Shape 175"/>
          <p:cNvSpPr txBox="1">
            <a:spLocks noGrp="1"/>
          </p:cNvSpPr>
          <p:nvPr>
            <p:ph type="ftr" idx="11"/>
          </p:nvPr>
        </p:nvSpPr>
        <p:spPr>
          <a:xfrm>
            <a:off x="3124200" y="4767262"/>
            <a:ext cx="2895600" cy="273900"/>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a:p>
        </p:txBody>
      </p:sp>
      <p:sp>
        <p:nvSpPr>
          <p:cNvPr id="176" name="Shape 176"/>
          <p:cNvSpPr txBox="1">
            <a:spLocks noGrp="1"/>
          </p:cNvSpPr>
          <p:nvPr>
            <p:ph type="sldNum" idx="12"/>
          </p:nvPr>
        </p:nvSpPr>
        <p:spPr>
          <a:xfrm>
            <a:off x="6553200" y="4767262"/>
            <a:ext cx="2133599" cy="273900"/>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888888"/>
              </a:buClr>
              <a:buSzPct val="25000"/>
              <a:buFont typeface="Calibri"/>
              <a:buNone/>
            </a:pPr>
            <a:fld id="{00000000-1234-1234-1234-123412341234}" type="slidenum">
              <a:rPr lang="en" sz="1200" b="0" i="0" u="none" strike="noStrike" cap="none">
                <a:solidFill>
                  <a:srgbClr val="888888"/>
                </a:solidFill>
                <a:latin typeface="Calibri"/>
                <a:ea typeface="Calibri"/>
                <a:cs typeface="Calibri"/>
                <a:sym typeface="Calibri"/>
              </a:rPr>
              <a:t>‹#›</a:t>
            </a:fld>
            <a:endParaRPr lang="en"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cSld name="Image with Title">
    <p:bg>
      <p:bgPr>
        <a:solidFill>
          <a:srgbClr val="FFFFFF"/>
        </a:solidFill>
        <a:effectLst/>
      </p:bgPr>
    </p:bg>
    <p:spTree>
      <p:nvGrpSpPr>
        <p:cNvPr id="1" name="Shape 180"/>
        <p:cNvGrpSpPr/>
        <p:nvPr/>
      </p:nvGrpSpPr>
      <p:grpSpPr>
        <a:xfrm>
          <a:off x="0" y="0"/>
          <a:ext cx="0" cy="0"/>
          <a:chOff x="0" y="0"/>
          <a:chExt cx="0" cy="0"/>
        </a:xfrm>
      </p:grpSpPr>
      <p:sp>
        <p:nvSpPr>
          <p:cNvPr id="181" name="Shape 181"/>
          <p:cNvSpPr txBox="1">
            <a:spLocks noGrp="1"/>
          </p:cNvSpPr>
          <p:nvPr>
            <p:ph type="title"/>
          </p:nvPr>
        </p:nvSpPr>
        <p:spPr>
          <a:xfrm>
            <a:off x="457200" y="407762"/>
            <a:ext cx="8229600" cy="6738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rgbClr val="FFFFFF"/>
              </a:buClr>
              <a:buFont typeface="Roboto"/>
              <a:buNone/>
              <a:defRPr sz="2800" b="0" i="0" u="none" strike="noStrike" cap="none">
                <a:solidFill>
                  <a:srgbClr val="FFFFFF"/>
                </a:solidFill>
                <a:latin typeface="Roboto"/>
                <a:ea typeface="Roboto"/>
                <a:cs typeface="Roboto"/>
                <a:sym typeface="Roboto"/>
              </a:defRPr>
            </a:lvl1pPr>
            <a:lvl2pPr lvl="1" indent="0" rtl="0">
              <a:spcBef>
                <a:spcPts val="0"/>
              </a:spcBef>
              <a:buClr>
                <a:schemeClr val="dk2"/>
              </a:buClr>
              <a:buFont typeface="Arial"/>
              <a:buNone/>
              <a:defRPr sz="2800" b="1">
                <a:solidFill>
                  <a:schemeClr val="dk2"/>
                </a:solidFill>
              </a:defRPr>
            </a:lvl2pPr>
            <a:lvl3pPr lvl="2" indent="0" rtl="0">
              <a:spcBef>
                <a:spcPts val="0"/>
              </a:spcBef>
              <a:buClr>
                <a:schemeClr val="dk2"/>
              </a:buClr>
              <a:buFont typeface="Arial"/>
              <a:buNone/>
              <a:defRPr sz="2800" b="1">
                <a:solidFill>
                  <a:schemeClr val="dk2"/>
                </a:solidFill>
              </a:defRPr>
            </a:lvl3pPr>
            <a:lvl4pPr lvl="3" indent="0" rtl="0">
              <a:spcBef>
                <a:spcPts val="0"/>
              </a:spcBef>
              <a:buClr>
                <a:schemeClr val="dk2"/>
              </a:buClr>
              <a:buFont typeface="Arial"/>
              <a:buNone/>
              <a:defRPr sz="2800" b="1">
                <a:solidFill>
                  <a:schemeClr val="dk2"/>
                </a:solidFill>
              </a:defRPr>
            </a:lvl4pPr>
            <a:lvl5pPr lvl="4" indent="0" rtl="0">
              <a:spcBef>
                <a:spcPts val="0"/>
              </a:spcBef>
              <a:buClr>
                <a:schemeClr val="dk2"/>
              </a:buClr>
              <a:buFont typeface="Arial"/>
              <a:buNone/>
              <a:defRPr sz="2800" b="1">
                <a:solidFill>
                  <a:schemeClr val="dk2"/>
                </a:solidFill>
              </a:defRPr>
            </a:lvl5pPr>
            <a:lvl6pPr lvl="5" indent="0" rtl="0">
              <a:spcBef>
                <a:spcPts val="0"/>
              </a:spcBef>
              <a:buClr>
                <a:schemeClr val="dk2"/>
              </a:buClr>
              <a:buFont typeface="Arial"/>
              <a:buNone/>
              <a:defRPr sz="2800" b="1">
                <a:solidFill>
                  <a:schemeClr val="dk2"/>
                </a:solidFill>
              </a:defRPr>
            </a:lvl6pPr>
            <a:lvl7pPr lvl="6" indent="0" rtl="0">
              <a:spcBef>
                <a:spcPts val="0"/>
              </a:spcBef>
              <a:buClr>
                <a:schemeClr val="dk2"/>
              </a:buClr>
              <a:buFont typeface="Arial"/>
              <a:buNone/>
              <a:defRPr sz="2800" b="1">
                <a:solidFill>
                  <a:schemeClr val="dk2"/>
                </a:solidFill>
              </a:defRPr>
            </a:lvl7pPr>
            <a:lvl8pPr lvl="7" indent="0" rtl="0">
              <a:spcBef>
                <a:spcPts val="0"/>
              </a:spcBef>
              <a:buClr>
                <a:schemeClr val="dk2"/>
              </a:buClr>
              <a:buFont typeface="Arial"/>
              <a:buNone/>
              <a:defRPr sz="2800" b="1">
                <a:solidFill>
                  <a:schemeClr val="dk2"/>
                </a:solidFill>
              </a:defRPr>
            </a:lvl8pPr>
            <a:lvl9pPr lvl="8" indent="0" rtl="0">
              <a:spcBef>
                <a:spcPts val="0"/>
              </a:spcBef>
              <a:buClr>
                <a:schemeClr val="dk2"/>
              </a:buClr>
              <a:buFont typeface="Arial"/>
              <a:buNone/>
              <a:defRPr sz="2800" b="1">
                <a:solidFill>
                  <a:schemeClr val="dk2"/>
                </a:solidFill>
              </a:defRPr>
            </a:lvl9pPr>
          </a:lstStyle>
          <a:p>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82"/>
        <p:cNvGrpSpPr/>
        <p:nvPr/>
      </p:nvGrpSpPr>
      <p:grpSpPr>
        <a:xfrm>
          <a:off x="0" y="0"/>
          <a:ext cx="0" cy="0"/>
          <a:chOff x="0" y="0"/>
          <a:chExt cx="0" cy="0"/>
        </a:xfrm>
      </p:grpSpPr>
      <p:pic>
        <p:nvPicPr>
          <p:cNvPr id="183" name="Shape 183"/>
          <p:cNvPicPr preferRelativeResize="0"/>
          <p:nvPr/>
        </p:nvPicPr>
        <p:blipFill rotWithShape="1">
          <a:blip r:embed="rId2">
            <a:alphaModFix/>
          </a:blip>
          <a:srcRect/>
          <a:stretch/>
        </p:blipFill>
        <p:spPr>
          <a:xfrm>
            <a:off x="7902175" y="4725212"/>
            <a:ext cx="1048925" cy="267425"/>
          </a:xfrm>
          <a:prstGeom prst="rect">
            <a:avLst/>
          </a:prstGeom>
          <a:noFill/>
          <a:ln>
            <a:noFill/>
          </a:ln>
        </p:spPr>
      </p:pic>
      <p:grpSp>
        <p:nvGrpSpPr>
          <p:cNvPr id="184" name="Shape 184"/>
          <p:cNvGrpSpPr/>
          <p:nvPr/>
        </p:nvGrpSpPr>
        <p:grpSpPr>
          <a:xfrm>
            <a:off x="25" y="5085300"/>
            <a:ext cx="9143934" cy="58201"/>
            <a:chOff x="-10" y="5085300"/>
            <a:chExt cx="9143934" cy="58201"/>
          </a:xfrm>
        </p:grpSpPr>
        <p:sp>
          <p:nvSpPr>
            <p:cNvPr id="185" name="Shape 185"/>
            <p:cNvSpPr/>
            <p:nvPr/>
          </p:nvSpPr>
          <p:spPr>
            <a:xfrm>
              <a:off x="-10" y="5085301"/>
              <a:ext cx="1396200" cy="58200"/>
            </a:xfrm>
            <a:prstGeom prst="rect">
              <a:avLst/>
            </a:prstGeom>
            <a:solidFill>
              <a:srgbClr val="4285F4"/>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186" name="Shape 186"/>
            <p:cNvSpPr/>
            <p:nvPr/>
          </p:nvSpPr>
          <p:spPr>
            <a:xfrm>
              <a:off x="1392829" y="5085301"/>
              <a:ext cx="1719299" cy="58200"/>
            </a:xfrm>
            <a:prstGeom prst="rect">
              <a:avLst/>
            </a:prstGeom>
            <a:solidFill>
              <a:srgbClr val="DB4437"/>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187" name="Shape 187"/>
            <p:cNvSpPr/>
            <p:nvPr/>
          </p:nvSpPr>
          <p:spPr>
            <a:xfrm>
              <a:off x="3112135" y="5085301"/>
              <a:ext cx="2412000" cy="58200"/>
            </a:xfrm>
            <a:prstGeom prst="rect">
              <a:avLst/>
            </a:prstGeom>
            <a:solidFill>
              <a:srgbClr val="F4B400"/>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188" name="Shape 188"/>
            <p:cNvSpPr/>
            <p:nvPr/>
          </p:nvSpPr>
          <p:spPr>
            <a:xfrm>
              <a:off x="5523825" y="5085300"/>
              <a:ext cx="3620098" cy="58200"/>
            </a:xfrm>
            <a:prstGeom prst="rect">
              <a:avLst/>
            </a:prstGeom>
            <a:solidFill>
              <a:srgbClr val="0F9D58"/>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20"/>
        <p:cNvGrpSpPr/>
        <p:nvPr/>
      </p:nvGrpSpPr>
      <p:grpSpPr>
        <a:xfrm>
          <a:off x="0" y="0"/>
          <a:ext cx="0" cy="0"/>
          <a:chOff x="0" y="0"/>
          <a:chExt cx="0" cy="0"/>
        </a:xfrm>
      </p:grpSpPr>
      <p:sp>
        <p:nvSpPr>
          <p:cNvPr id="21" name="Shape 21"/>
          <p:cNvSpPr txBox="1">
            <a:spLocks noGrp="1"/>
          </p:cNvSpPr>
          <p:nvPr>
            <p:ph type="title"/>
          </p:nvPr>
        </p:nvSpPr>
        <p:spPr>
          <a:xfrm>
            <a:off x="471900" y="674775"/>
            <a:ext cx="8222100" cy="755699"/>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chemeClr val="accent2"/>
              </a:buClr>
              <a:buFont typeface="Arial"/>
              <a:buNone/>
              <a:defRPr sz="3600" b="0" i="0" u="none" strike="noStrike" cap="none">
                <a:solidFill>
                  <a:schemeClr val="accent2"/>
                </a:solidFill>
                <a:latin typeface="Arial"/>
                <a:ea typeface="Arial"/>
                <a:cs typeface="Arial"/>
                <a:sym typeface="Arial"/>
              </a:defRPr>
            </a:lvl1pPr>
            <a:lvl2pPr lvl="1" indent="0" rtl="0">
              <a:spcBef>
                <a:spcPts val="0"/>
              </a:spcBef>
              <a:buClr>
                <a:schemeClr val="accent2"/>
              </a:buClr>
              <a:buFont typeface="Arial"/>
              <a:buNone/>
              <a:defRPr sz="3600">
                <a:solidFill>
                  <a:schemeClr val="accent2"/>
                </a:solidFill>
              </a:defRPr>
            </a:lvl2pPr>
            <a:lvl3pPr lvl="2" indent="0" rtl="0">
              <a:spcBef>
                <a:spcPts val="0"/>
              </a:spcBef>
              <a:buClr>
                <a:schemeClr val="accent2"/>
              </a:buClr>
              <a:buFont typeface="Arial"/>
              <a:buNone/>
              <a:defRPr sz="3600">
                <a:solidFill>
                  <a:schemeClr val="accent2"/>
                </a:solidFill>
              </a:defRPr>
            </a:lvl3pPr>
            <a:lvl4pPr lvl="3" indent="0" rtl="0">
              <a:spcBef>
                <a:spcPts val="0"/>
              </a:spcBef>
              <a:buClr>
                <a:schemeClr val="accent2"/>
              </a:buClr>
              <a:buFont typeface="Arial"/>
              <a:buNone/>
              <a:defRPr sz="3600">
                <a:solidFill>
                  <a:schemeClr val="accent2"/>
                </a:solidFill>
              </a:defRPr>
            </a:lvl4pPr>
            <a:lvl5pPr lvl="4" indent="0" rtl="0">
              <a:spcBef>
                <a:spcPts val="0"/>
              </a:spcBef>
              <a:buClr>
                <a:schemeClr val="accent2"/>
              </a:buClr>
              <a:buFont typeface="Arial"/>
              <a:buNone/>
              <a:defRPr sz="3600">
                <a:solidFill>
                  <a:schemeClr val="accent2"/>
                </a:solidFill>
              </a:defRPr>
            </a:lvl5pPr>
            <a:lvl6pPr lvl="5" indent="0" rtl="0">
              <a:spcBef>
                <a:spcPts val="0"/>
              </a:spcBef>
              <a:buClr>
                <a:schemeClr val="accent2"/>
              </a:buClr>
              <a:buFont typeface="Arial"/>
              <a:buNone/>
              <a:defRPr sz="3600">
                <a:solidFill>
                  <a:schemeClr val="accent2"/>
                </a:solidFill>
              </a:defRPr>
            </a:lvl6pPr>
            <a:lvl7pPr lvl="6" indent="0" rtl="0">
              <a:spcBef>
                <a:spcPts val="0"/>
              </a:spcBef>
              <a:buClr>
                <a:schemeClr val="accent2"/>
              </a:buClr>
              <a:buFont typeface="Arial"/>
              <a:buNone/>
              <a:defRPr sz="3600">
                <a:solidFill>
                  <a:schemeClr val="accent2"/>
                </a:solidFill>
              </a:defRPr>
            </a:lvl7pPr>
            <a:lvl8pPr lvl="7" indent="0" rtl="0">
              <a:spcBef>
                <a:spcPts val="0"/>
              </a:spcBef>
              <a:buClr>
                <a:schemeClr val="accent2"/>
              </a:buClr>
              <a:buFont typeface="Arial"/>
              <a:buNone/>
              <a:defRPr sz="3600">
                <a:solidFill>
                  <a:schemeClr val="accent2"/>
                </a:solidFill>
              </a:defRPr>
            </a:lvl8pPr>
            <a:lvl9pPr lvl="8" indent="0" rtl="0">
              <a:spcBef>
                <a:spcPts val="0"/>
              </a:spcBef>
              <a:buClr>
                <a:schemeClr val="accent2"/>
              </a:buClr>
              <a:buFont typeface="Arial"/>
              <a:buNone/>
              <a:defRPr sz="3600">
                <a:solidFill>
                  <a:schemeClr val="accent2"/>
                </a:solidFill>
              </a:defRPr>
            </a:lvl9pPr>
          </a:lstStyle>
          <a:p>
            <a:endParaRPr/>
          </a:p>
        </p:txBody>
      </p:sp>
      <p:sp>
        <p:nvSpPr>
          <p:cNvPr id="22" name="Shape 22"/>
          <p:cNvSpPr txBox="1">
            <a:spLocks noGrp="1"/>
          </p:cNvSpPr>
          <p:nvPr>
            <p:ph type="subTitle" idx="1"/>
          </p:nvPr>
        </p:nvSpPr>
        <p:spPr>
          <a:xfrm>
            <a:off x="471900" y="1654749"/>
            <a:ext cx="3999899" cy="500999"/>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chemeClr val="accent2"/>
              </a:buClr>
              <a:buFont typeface="Arial"/>
              <a:buNone/>
              <a:defRPr sz="2100" b="0" i="0" u="none" strike="noStrike" cap="none">
                <a:solidFill>
                  <a:schemeClr val="accent2"/>
                </a:solidFill>
                <a:latin typeface="Arial"/>
                <a:ea typeface="Arial"/>
                <a:cs typeface="Arial"/>
                <a:sym typeface="Arial"/>
              </a:defRPr>
            </a:lvl1pPr>
            <a:lvl2pPr marL="457200" marR="0" lvl="1" indent="0" algn="l" rtl="0">
              <a:lnSpc>
                <a:spcPct val="100000"/>
              </a:lnSpc>
              <a:spcBef>
                <a:spcPts val="0"/>
              </a:spcBef>
              <a:spcAft>
                <a:spcPts val="0"/>
              </a:spcAft>
              <a:buClr>
                <a:schemeClr val="accent2"/>
              </a:buClr>
              <a:buFont typeface="Arial"/>
              <a:buNone/>
              <a:defRPr sz="2100" b="0" i="0" u="none" strike="noStrike" cap="none">
                <a:solidFill>
                  <a:schemeClr val="accent2"/>
                </a:solidFill>
                <a:latin typeface="Arial"/>
                <a:ea typeface="Arial"/>
                <a:cs typeface="Arial"/>
                <a:sym typeface="Arial"/>
              </a:defRPr>
            </a:lvl2pPr>
            <a:lvl3pPr marL="914400" marR="0" lvl="2" indent="0" algn="l" rtl="0">
              <a:lnSpc>
                <a:spcPct val="100000"/>
              </a:lnSpc>
              <a:spcBef>
                <a:spcPts val="0"/>
              </a:spcBef>
              <a:spcAft>
                <a:spcPts val="0"/>
              </a:spcAft>
              <a:buClr>
                <a:schemeClr val="accent2"/>
              </a:buClr>
              <a:buFont typeface="Arial"/>
              <a:buNone/>
              <a:defRPr sz="2100" b="0" i="0" u="none" strike="noStrike" cap="none">
                <a:solidFill>
                  <a:schemeClr val="accent2"/>
                </a:solidFill>
                <a:latin typeface="Arial"/>
                <a:ea typeface="Arial"/>
                <a:cs typeface="Arial"/>
                <a:sym typeface="Arial"/>
              </a:defRPr>
            </a:lvl3pPr>
            <a:lvl4pPr marL="1371600" marR="0" lvl="3" indent="0" algn="l" rtl="0">
              <a:lnSpc>
                <a:spcPct val="100000"/>
              </a:lnSpc>
              <a:spcBef>
                <a:spcPts val="0"/>
              </a:spcBef>
              <a:spcAft>
                <a:spcPts val="0"/>
              </a:spcAft>
              <a:buClr>
                <a:schemeClr val="accent2"/>
              </a:buClr>
              <a:buFont typeface="Arial"/>
              <a:buNone/>
              <a:defRPr sz="2100" b="0" i="0" u="none" strike="noStrike" cap="none">
                <a:solidFill>
                  <a:schemeClr val="accent2"/>
                </a:solidFill>
                <a:latin typeface="Arial"/>
                <a:ea typeface="Arial"/>
                <a:cs typeface="Arial"/>
                <a:sym typeface="Arial"/>
              </a:defRPr>
            </a:lvl4pPr>
            <a:lvl5pPr marL="1828800" marR="0" lvl="4" indent="0" algn="l" rtl="0">
              <a:lnSpc>
                <a:spcPct val="100000"/>
              </a:lnSpc>
              <a:spcBef>
                <a:spcPts val="0"/>
              </a:spcBef>
              <a:spcAft>
                <a:spcPts val="0"/>
              </a:spcAft>
              <a:buClr>
                <a:schemeClr val="accent2"/>
              </a:buClr>
              <a:buFont typeface="Arial"/>
              <a:buNone/>
              <a:defRPr sz="2100" b="0" i="0" u="none" strike="noStrike" cap="none">
                <a:solidFill>
                  <a:schemeClr val="accent2"/>
                </a:solidFill>
                <a:latin typeface="Arial"/>
                <a:ea typeface="Arial"/>
                <a:cs typeface="Arial"/>
                <a:sym typeface="Arial"/>
              </a:defRPr>
            </a:lvl5pPr>
            <a:lvl6pPr marL="2286000" marR="0" lvl="5" indent="0" algn="l" rtl="0">
              <a:lnSpc>
                <a:spcPct val="100000"/>
              </a:lnSpc>
              <a:spcBef>
                <a:spcPts val="0"/>
              </a:spcBef>
              <a:spcAft>
                <a:spcPts val="0"/>
              </a:spcAft>
              <a:buClr>
                <a:schemeClr val="accent2"/>
              </a:buClr>
              <a:buFont typeface="Arial"/>
              <a:buNone/>
              <a:defRPr sz="2100" b="0" i="0" u="none" strike="noStrike" cap="none">
                <a:solidFill>
                  <a:schemeClr val="accent2"/>
                </a:solidFill>
                <a:latin typeface="Arial"/>
                <a:ea typeface="Arial"/>
                <a:cs typeface="Arial"/>
                <a:sym typeface="Arial"/>
              </a:defRPr>
            </a:lvl6pPr>
            <a:lvl7pPr marL="2743200" marR="0" lvl="6" indent="0" algn="l" rtl="0">
              <a:lnSpc>
                <a:spcPct val="100000"/>
              </a:lnSpc>
              <a:spcBef>
                <a:spcPts val="0"/>
              </a:spcBef>
              <a:spcAft>
                <a:spcPts val="0"/>
              </a:spcAft>
              <a:buClr>
                <a:schemeClr val="accent2"/>
              </a:buClr>
              <a:buFont typeface="Arial"/>
              <a:buNone/>
              <a:defRPr sz="2100" b="0" i="0" u="none" strike="noStrike" cap="none">
                <a:solidFill>
                  <a:schemeClr val="accent2"/>
                </a:solidFill>
                <a:latin typeface="Arial"/>
                <a:ea typeface="Arial"/>
                <a:cs typeface="Arial"/>
                <a:sym typeface="Arial"/>
              </a:defRPr>
            </a:lvl7pPr>
            <a:lvl8pPr marL="3200400" marR="0" lvl="7" indent="0" algn="l" rtl="0">
              <a:lnSpc>
                <a:spcPct val="100000"/>
              </a:lnSpc>
              <a:spcBef>
                <a:spcPts val="0"/>
              </a:spcBef>
              <a:spcAft>
                <a:spcPts val="0"/>
              </a:spcAft>
              <a:buClr>
                <a:schemeClr val="accent2"/>
              </a:buClr>
              <a:buFont typeface="Arial"/>
              <a:buNone/>
              <a:defRPr sz="2100" b="0" i="0" u="none" strike="noStrike" cap="none">
                <a:solidFill>
                  <a:schemeClr val="accent2"/>
                </a:solidFill>
                <a:latin typeface="Arial"/>
                <a:ea typeface="Arial"/>
                <a:cs typeface="Arial"/>
                <a:sym typeface="Arial"/>
              </a:defRPr>
            </a:lvl8pPr>
            <a:lvl9pPr marL="3657600" marR="0" lvl="8" indent="0" algn="l" rtl="0">
              <a:lnSpc>
                <a:spcPct val="100000"/>
              </a:lnSpc>
              <a:spcBef>
                <a:spcPts val="0"/>
              </a:spcBef>
              <a:spcAft>
                <a:spcPts val="0"/>
              </a:spcAft>
              <a:buClr>
                <a:schemeClr val="accent2"/>
              </a:buClr>
              <a:buFont typeface="Arial"/>
              <a:buNone/>
              <a:defRPr sz="2100" b="0" i="0" u="none" strike="noStrike" cap="none">
                <a:solidFill>
                  <a:schemeClr val="accent2"/>
                </a:solidFill>
                <a:latin typeface="Arial"/>
                <a:ea typeface="Arial"/>
                <a:cs typeface="Arial"/>
                <a:sym typeface="Arial"/>
              </a:defRPr>
            </a:lvl9pPr>
          </a:lstStyle>
          <a:p>
            <a:endParaRPr/>
          </a:p>
        </p:txBody>
      </p:sp>
      <p:sp>
        <p:nvSpPr>
          <p:cNvPr id="23" name="Shape 23"/>
          <p:cNvSpPr txBox="1">
            <a:spLocks noGrp="1"/>
          </p:cNvSpPr>
          <p:nvPr>
            <p:ph type="subTitle" idx="2"/>
          </p:nvPr>
        </p:nvSpPr>
        <p:spPr>
          <a:xfrm>
            <a:off x="4694242" y="1654749"/>
            <a:ext cx="3999899" cy="500999"/>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chemeClr val="accent2"/>
              </a:buClr>
              <a:buFont typeface="Arial"/>
              <a:buNone/>
              <a:defRPr sz="2100" b="0" i="0" u="none" strike="noStrike" cap="none">
                <a:solidFill>
                  <a:schemeClr val="accent2"/>
                </a:solidFill>
                <a:latin typeface="Arial"/>
                <a:ea typeface="Arial"/>
                <a:cs typeface="Arial"/>
                <a:sym typeface="Arial"/>
              </a:defRPr>
            </a:lvl1pPr>
            <a:lvl2pPr marL="457200" marR="0" lvl="1" indent="0" algn="l" rtl="0">
              <a:lnSpc>
                <a:spcPct val="100000"/>
              </a:lnSpc>
              <a:spcBef>
                <a:spcPts val="0"/>
              </a:spcBef>
              <a:spcAft>
                <a:spcPts val="0"/>
              </a:spcAft>
              <a:buClr>
                <a:schemeClr val="accent2"/>
              </a:buClr>
              <a:buFont typeface="Arial"/>
              <a:buNone/>
              <a:defRPr sz="2100" b="0" i="0" u="none" strike="noStrike" cap="none">
                <a:solidFill>
                  <a:schemeClr val="accent2"/>
                </a:solidFill>
                <a:latin typeface="Arial"/>
                <a:ea typeface="Arial"/>
                <a:cs typeface="Arial"/>
                <a:sym typeface="Arial"/>
              </a:defRPr>
            </a:lvl2pPr>
            <a:lvl3pPr marL="914400" marR="0" lvl="2" indent="0" algn="l" rtl="0">
              <a:lnSpc>
                <a:spcPct val="100000"/>
              </a:lnSpc>
              <a:spcBef>
                <a:spcPts val="0"/>
              </a:spcBef>
              <a:spcAft>
                <a:spcPts val="0"/>
              </a:spcAft>
              <a:buClr>
                <a:schemeClr val="accent2"/>
              </a:buClr>
              <a:buFont typeface="Arial"/>
              <a:buNone/>
              <a:defRPr sz="2100" b="0" i="0" u="none" strike="noStrike" cap="none">
                <a:solidFill>
                  <a:schemeClr val="accent2"/>
                </a:solidFill>
                <a:latin typeface="Arial"/>
                <a:ea typeface="Arial"/>
                <a:cs typeface="Arial"/>
                <a:sym typeface="Arial"/>
              </a:defRPr>
            </a:lvl3pPr>
            <a:lvl4pPr marL="1371600" marR="0" lvl="3" indent="0" algn="l" rtl="0">
              <a:lnSpc>
                <a:spcPct val="100000"/>
              </a:lnSpc>
              <a:spcBef>
                <a:spcPts val="0"/>
              </a:spcBef>
              <a:spcAft>
                <a:spcPts val="0"/>
              </a:spcAft>
              <a:buClr>
                <a:schemeClr val="accent2"/>
              </a:buClr>
              <a:buFont typeface="Arial"/>
              <a:buNone/>
              <a:defRPr sz="2100" b="0" i="0" u="none" strike="noStrike" cap="none">
                <a:solidFill>
                  <a:schemeClr val="accent2"/>
                </a:solidFill>
                <a:latin typeface="Arial"/>
                <a:ea typeface="Arial"/>
                <a:cs typeface="Arial"/>
                <a:sym typeface="Arial"/>
              </a:defRPr>
            </a:lvl4pPr>
            <a:lvl5pPr marL="1828800" marR="0" lvl="4" indent="0" algn="l" rtl="0">
              <a:lnSpc>
                <a:spcPct val="100000"/>
              </a:lnSpc>
              <a:spcBef>
                <a:spcPts val="0"/>
              </a:spcBef>
              <a:spcAft>
                <a:spcPts val="0"/>
              </a:spcAft>
              <a:buClr>
                <a:schemeClr val="accent2"/>
              </a:buClr>
              <a:buFont typeface="Arial"/>
              <a:buNone/>
              <a:defRPr sz="2100" b="0" i="0" u="none" strike="noStrike" cap="none">
                <a:solidFill>
                  <a:schemeClr val="accent2"/>
                </a:solidFill>
                <a:latin typeface="Arial"/>
                <a:ea typeface="Arial"/>
                <a:cs typeface="Arial"/>
                <a:sym typeface="Arial"/>
              </a:defRPr>
            </a:lvl5pPr>
            <a:lvl6pPr marL="2286000" marR="0" lvl="5" indent="0" algn="l" rtl="0">
              <a:lnSpc>
                <a:spcPct val="100000"/>
              </a:lnSpc>
              <a:spcBef>
                <a:spcPts val="0"/>
              </a:spcBef>
              <a:spcAft>
                <a:spcPts val="0"/>
              </a:spcAft>
              <a:buClr>
                <a:schemeClr val="accent2"/>
              </a:buClr>
              <a:buFont typeface="Arial"/>
              <a:buNone/>
              <a:defRPr sz="2100" b="0" i="0" u="none" strike="noStrike" cap="none">
                <a:solidFill>
                  <a:schemeClr val="accent2"/>
                </a:solidFill>
                <a:latin typeface="Arial"/>
                <a:ea typeface="Arial"/>
                <a:cs typeface="Arial"/>
                <a:sym typeface="Arial"/>
              </a:defRPr>
            </a:lvl6pPr>
            <a:lvl7pPr marL="2743200" marR="0" lvl="6" indent="0" algn="l" rtl="0">
              <a:lnSpc>
                <a:spcPct val="100000"/>
              </a:lnSpc>
              <a:spcBef>
                <a:spcPts val="0"/>
              </a:spcBef>
              <a:spcAft>
                <a:spcPts val="0"/>
              </a:spcAft>
              <a:buClr>
                <a:schemeClr val="accent2"/>
              </a:buClr>
              <a:buFont typeface="Arial"/>
              <a:buNone/>
              <a:defRPr sz="2100" b="0" i="0" u="none" strike="noStrike" cap="none">
                <a:solidFill>
                  <a:schemeClr val="accent2"/>
                </a:solidFill>
                <a:latin typeface="Arial"/>
                <a:ea typeface="Arial"/>
                <a:cs typeface="Arial"/>
                <a:sym typeface="Arial"/>
              </a:defRPr>
            </a:lvl7pPr>
            <a:lvl8pPr marL="3200400" marR="0" lvl="7" indent="0" algn="l" rtl="0">
              <a:lnSpc>
                <a:spcPct val="100000"/>
              </a:lnSpc>
              <a:spcBef>
                <a:spcPts val="0"/>
              </a:spcBef>
              <a:spcAft>
                <a:spcPts val="0"/>
              </a:spcAft>
              <a:buClr>
                <a:schemeClr val="accent2"/>
              </a:buClr>
              <a:buFont typeface="Arial"/>
              <a:buNone/>
              <a:defRPr sz="2100" b="0" i="0" u="none" strike="noStrike" cap="none">
                <a:solidFill>
                  <a:schemeClr val="accent2"/>
                </a:solidFill>
                <a:latin typeface="Arial"/>
                <a:ea typeface="Arial"/>
                <a:cs typeface="Arial"/>
                <a:sym typeface="Arial"/>
              </a:defRPr>
            </a:lvl8pPr>
            <a:lvl9pPr marL="3657600" marR="0" lvl="8" indent="0" algn="l" rtl="0">
              <a:lnSpc>
                <a:spcPct val="100000"/>
              </a:lnSpc>
              <a:spcBef>
                <a:spcPts val="0"/>
              </a:spcBef>
              <a:spcAft>
                <a:spcPts val="0"/>
              </a:spcAft>
              <a:buClr>
                <a:schemeClr val="accent2"/>
              </a:buClr>
              <a:buFont typeface="Arial"/>
              <a:buNone/>
              <a:defRPr sz="2100" b="0" i="0" u="none" strike="noStrike" cap="none">
                <a:solidFill>
                  <a:schemeClr val="accent2"/>
                </a:solidFill>
                <a:latin typeface="Arial"/>
                <a:ea typeface="Arial"/>
                <a:cs typeface="Arial"/>
                <a:sym typeface="Arial"/>
              </a:defRPr>
            </a:lvl9pPr>
          </a:lstStyle>
          <a:p>
            <a:endParaRPr/>
          </a:p>
        </p:txBody>
      </p:sp>
      <p:sp>
        <p:nvSpPr>
          <p:cNvPr id="24" name="Shape 24"/>
          <p:cNvSpPr txBox="1">
            <a:spLocks noGrp="1"/>
          </p:cNvSpPr>
          <p:nvPr>
            <p:ph type="body" idx="3"/>
          </p:nvPr>
        </p:nvSpPr>
        <p:spPr>
          <a:xfrm>
            <a:off x="471900" y="2188425"/>
            <a:ext cx="3999899" cy="2168099"/>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chemeClr val="accent1"/>
              </a:buClr>
              <a:buFont typeface="Arial"/>
              <a:buNone/>
              <a:defRPr sz="1400" b="0" i="0" u="none" strike="noStrike" cap="none">
                <a:solidFill>
                  <a:schemeClr val="accent1"/>
                </a:solidFill>
                <a:latin typeface="Arial"/>
                <a:ea typeface="Arial"/>
                <a:cs typeface="Arial"/>
                <a:sym typeface="Arial"/>
              </a:defRPr>
            </a:lvl1pPr>
            <a:lvl2pPr marL="457200" marR="0" lvl="1" indent="0" algn="l" rtl="0">
              <a:lnSpc>
                <a:spcPct val="100000"/>
              </a:lnSpc>
              <a:spcBef>
                <a:spcPts val="0"/>
              </a:spcBef>
              <a:spcAft>
                <a:spcPts val="0"/>
              </a:spcAft>
              <a:buClr>
                <a:schemeClr val="accent1"/>
              </a:buClr>
              <a:buFont typeface="Arial"/>
              <a:buNone/>
              <a:defRPr sz="1200" b="0" i="0" u="none" strike="noStrike" cap="none">
                <a:solidFill>
                  <a:schemeClr val="accent1"/>
                </a:solidFill>
                <a:latin typeface="Arial"/>
                <a:ea typeface="Arial"/>
                <a:cs typeface="Arial"/>
                <a:sym typeface="Arial"/>
              </a:defRPr>
            </a:lvl2pPr>
            <a:lvl3pPr marL="914400" marR="0" lvl="2" indent="0" algn="l" rtl="0">
              <a:lnSpc>
                <a:spcPct val="100000"/>
              </a:lnSpc>
              <a:spcBef>
                <a:spcPts val="0"/>
              </a:spcBef>
              <a:spcAft>
                <a:spcPts val="0"/>
              </a:spcAft>
              <a:buClr>
                <a:schemeClr val="accent1"/>
              </a:buClr>
              <a:buFont typeface="Arial"/>
              <a:buNone/>
              <a:defRPr sz="1200" b="0" i="0" u="none" strike="noStrike" cap="none">
                <a:solidFill>
                  <a:schemeClr val="accent1"/>
                </a:solidFill>
                <a:latin typeface="Arial"/>
                <a:ea typeface="Arial"/>
                <a:cs typeface="Arial"/>
                <a:sym typeface="Arial"/>
              </a:defRPr>
            </a:lvl3pPr>
            <a:lvl4pPr marL="1371600" marR="0" lvl="3" indent="0" algn="l" rtl="0">
              <a:lnSpc>
                <a:spcPct val="100000"/>
              </a:lnSpc>
              <a:spcBef>
                <a:spcPts val="0"/>
              </a:spcBef>
              <a:spcAft>
                <a:spcPts val="0"/>
              </a:spcAft>
              <a:buClr>
                <a:schemeClr val="accent1"/>
              </a:buClr>
              <a:buFont typeface="Arial"/>
              <a:buNone/>
              <a:defRPr sz="1200" b="0" i="0" u="none" strike="noStrike" cap="none">
                <a:solidFill>
                  <a:schemeClr val="accent1"/>
                </a:solidFill>
                <a:latin typeface="Arial"/>
                <a:ea typeface="Arial"/>
                <a:cs typeface="Arial"/>
                <a:sym typeface="Arial"/>
              </a:defRPr>
            </a:lvl4pPr>
            <a:lvl5pPr marL="1828800" marR="0" lvl="4" indent="0" algn="l" rtl="0">
              <a:lnSpc>
                <a:spcPct val="100000"/>
              </a:lnSpc>
              <a:spcBef>
                <a:spcPts val="0"/>
              </a:spcBef>
              <a:spcAft>
                <a:spcPts val="0"/>
              </a:spcAft>
              <a:buClr>
                <a:schemeClr val="accent1"/>
              </a:buClr>
              <a:buFont typeface="Arial"/>
              <a:buNone/>
              <a:defRPr sz="1200" b="0" i="0" u="none" strike="noStrike" cap="none">
                <a:solidFill>
                  <a:schemeClr val="accent1"/>
                </a:solidFill>
                <a:latin typeface="Arial"/>
                <a:ea typeface="Arial"/>
                <a:cs typeface="Arial"/>
                <a:sym typeface="Arial"/>
              </a:defRPr>
            </a:lvl5pPr>
            <a:lvl6pPr marL="2286000" marR="0" lvl="5" indent="0" algn="l" rtl="0">
              <a:lnSpc>
                <a:spcPct val="100000"/>
              </a:lnSpc>
              <a:spcBef>
                <a:spcPts val="0"/>
              </a:spcBef>
              <a:spcAft>
                <a:spcPts val="0"/>
              </a:spcAft>
              <a:buClr>
                <a:schemeClr val="accent1"/>
              </a:buClr>
              <a:buFont typeface="Arial"/>
              <a:buNone/>
              <a:defRPr sz="1200" b="0" i="0" u="none" strike="noStrike" cap="none">
                <a:solidFill>
                  <a:schemeClr val="accent1"/>
                </a:solidFill>
                <a:latin typeface="Arial"/>
                <a:ea typeface="Arial"/>
                <a:cs typeface="Arial"/>
                <a:sym typeface="Arial"/>
              </a:defRPr>
            </a:lvl6pPr>
            <a:lvl7pPr marL="2743200" marR="0" lvl="6" indent="0" algn="l" rtl="0">
              <a:lnSpc>
                <a:spcPct val="100000"/>
              </a:lnSpc>
              <a:spcBef>
                <a:spcPts val="0"/>
              </a:spcBef>
              <a:spcAft>
                <a:spcPts val="0"/>
              </a:spcAft>
              <a:buClr>
                <a:schemeClr val="accent1"/>
              </a:buClr>
              <a:buFont typeface="Arial"/>
              <a:buNone/>
              <a:defRPr sz="1200" b="0" i="0" u="none" strike="noStrike" cap="none">
                <a:solidFill>
                  <a:schemeClr val="accent1"/>
                </a:solidFill>
                <a:latin typeface="Arial"/>
                <a:ea typeface="Arial"/>
                <a:cs typeface="Arial"/>
                <a:sym typeface="Arial"/>
              </a:defRPr>
            </a:lvl7pPr>
            <a:lvl8pPr marL="3200400" marR="0" lvl="7" indent="0" algn="l" rtl="0">
              <a:lnSpc>
                <a:spcPct val="100000"/>
              </a:lnSpc>
              <a:spcBef>
                <a:spcPts val="0"/>
              </a:spcBef>
              <a:spcAft>
                <a:spcPts val="0"/>
              </a:spcAft>
              <a:buClr>
                <a:schemeClr val="accent1"/>
              </a:buClr>
              <a:buFont typeface="Arial"/>
              <a:buNone/>
              <a:defRPr sz="1200" b="0" i="0" u="none" strike="noStrike" cap="none">
                <a:solidFill>
                  <a:schemeClr val="accent1"/>
                </a:solidFill>
                <a:latin typeface="Arial"/>
                <a:ea typeface="Arial"/>
                <a:cs typeface="Arial"/>
                <a:sym typeface="Arial"/>
              </a:defRPr>
            </a:lvl8pPr>
            <a:lvl9pPr marL="3657600" marR="0" lvl="8" indent="0" algn="l" rtl="0">
              <a:lnSpc>
                <a:spcPct val="100000"/>
              </a:lnSpc>
              <a:spcBef>
                <a:spcPts val="0"/>
              </a:spcBef>
              <a:spcAft>
                <a:spcPts val="0"/>
              </a:spcAft>
              <a:buClr>
                <a:schemeClr val="accent1"/>
              </a:buClr>
              <a:buFont typeface="Arial"/>
              <a:buNone/>
              <a:defRPr sz="1200" b="0" i="0" u="none" strike="noStrike" cap="none">
                <a:solidFill>
                  <a:schemeClr val="accent1"/>
                </a:solidFill>
                <a:latin typeface="Arial"/>
                <a:ea typeface="Arial"/>
                <a:cs typeface="Arial"/>
                <a:sym typeface="Arial"/>
              </a:defRPr>
            </a:lvl9pPr>
          </a:lstStyle>
          <a:p>
            <a:endParaRPr/>
          </a:p>
        </p:txBody>
      </p:sp>
      <p:sp>
        <p:nvSpPr>
          <p:cNvPr id="25" name="Shape 25"/>
          <p:cNvSpPr txBox="1">
            <a:spLocks noGrp="1"/>
          </p:cNvSpPr>
          <p:nvPr>
            <p:ph type="body" idx="4"/>
          </p:nvPr>
        </p:nvSpPr>
        <p:spPr>
          <a:xfrm>
            <a:off x="4694248" y="2188425"/>
            <a:ext cx="3999898" cy="2168099"/>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chemeClr val="accent1"/>
              </a:buClr>
              <a:buFont typeface="Arial"/>
              <a:buNone/>
              <a:defRPr sz="1400" b="0" i="0" u="none" strike="noStrike" cap="none">
                <a:solidFill>
                  <a:schemeClr val="accent1"/>
                </a:solidFill>
                <a:latin typeface="Arial"/>
                <a:ea typeface="Arial"/>
                <a:cs typeface="Arial"/>
                <a:sym typeface="Arial"/>
              </a:defRPr>
            </a:lvl1pPr>
            <a:lvl2pPr marL="457200" marR="0" lvl="1" indent="0" algn="l" rtl="0">
              <a:lnSpc>
                <a:spcPct val="100000"/>
              </a:lnSpc>
              <a:spcBef>
                <a:spcPts val="0"/>
              </a:spcBef>
              <a:spcAft>
                <a:spcPts val="0"/>
              </a:spcAft>
              <a:buClr>
                <a:schemeClr val="accent1"/>
              </a:buClr>
              <a:buFont typeface="Arial"/>
              <a:buNone/>
              <a:defRPr sz="1200" b="0" i="0" u="none" strike="noStrike" cap="none">
                <a:solidFill>
                  <a:schemeClr val="accent1"/>
                </a:solidFill>
                <a:latin typeface="Arial"/>
                <a:ea typeface="Arial"/>
                <a:cs typeface="Arial"/>
                <a:sym typeface="Arial"/>
              </a:defRPr>
            </a:lvl2pPr>
            <a:lvl3pPr marL="914400" marR="0" lvl="2" indent="0" algn="l" rtl="0">
              <a:lnSpc>
                <a:spcPct val="100000"/>
              </a:lnSpc>
              <a:spcBef>
                <a:spcPts val="0"/>
              </a:spcBef>
              <a:spcAft>
                <a:spcPts val="0"/>
              </a:spcAft>
              <a:buClr>
                <a:schemeClr val="accent1"/>
              </a:buClr>
              <a:buFont typeface="Arial"/>
              <a:buNone/>
              <a:defRPr sz="1200" b="0" i="0" u="none" strike="noStrike" cap="none">
                <a:solidFill>
                  <a:schemeClr val="accent1"/>
                </a:solidFill>
                <a:latin typeface="Arial"/>
                <a:ea typeface="Arial"/>
                <a:cs typeface="Arial"/>
                <a:sym typeface="Arial"/>
              </a:defRPr>
            </a:lvl3pPr>
            <a:lvl4pPr marL="1371600" marR="0" lvl="3" indent="0" algn="l" rtl="0">
              <a:lnSpc>
                <a:spcPct val="100000"/>
              </a:lnSpc>
              <a:spcBef>
                <a:spcPts val="0"/>
              </a:spcBef>
              <a:spcAft>
                <a:spcPts val="0"/>
              </a:spcAft>
              <a:buClr>
                <a:schemeClr val="accent1"/>
              </a:buClr>
              <a:buFont typeface="Arial"/>
              <a:buNone/>
              <a:defRPr sz="1200" b="0" i="0" u="none" strike="noStrike" cap="none">
                <a:solidFill>
                  <a:schemeClr val="accent1"/>
                </a:solidFill>
                <a:latin typeface="Arial"/>
                <a:ea typeface="Arial"/>
                <a:cs typeface="Arial"/>
                <a:sym typeface="Arial"/>
              </a:defRPr>
            </a:lvl4pPr>
            <a:lvl5pPr marL="1828800" marR="0" lvl="4" indent="0" algn="l" rtl="0">
              <a:lnSpc>
                <a:spcPct val="100000"/>
              </a:lnSpc>
              <a:spcBef>
                <a:spcPts val="0"/>
              </a:spcBef>
              <a:spcAft>
                <a:spcPts val="0"/>
              </a:spcAft>
              <a:buClr>
                <a:schemeClr val="accent1"/>
              </a:buClr>
              <a:buFont typeface="Arial"/>
              <a:buNone/>
              <a:defRPr sz="1200" b="0" i="0" u="none" strike="noStrike" cap="none">
                <a:solidFill>
                  <a:schemeClr val="accent1"/>
                </a:solidFill>
                <a:latin typeface="Arial"/>
                <a:ea typeface="Arial"/>
                <a:cs typeface="Arial"/>
                <a:sym typeface="Arial"/>
              </a:defRPr>
            </a:lvl5pPr>
            <a:lvl6pPr marL="2286000" marR="0" lvl="5" indent="0" algn="l" rtl="0">
              <a:lnSpc>
                <a:spcPct val="100000"/>
              </a:lnSpc>
              <a:spcBef>
                <a:spcPts val="0"/>
              </a:spcBef>
              <a:spcAft>
                <a:spcPts val="0"/>
              </a:spcAft>
              <a:buClr>
                <a:schemeClr val="accent1"/>
              </a:buClr>
              <a:buFont typeface="Arial"/>
              <a:buNone/>
              <a:defRPr sz="1200" b="0" i="0" u="none" strike="noStrike" cap="none">
                <a:solidFill>
                  <a:schemeClr val="accent1"/>
                </a:solidFill>
                <a:latin typeface="Arial"/>
                <a:ea typeface="Arial"/>
                <a:cs typeface="Arial"/>
                <a:sym typeface="Arial"/>
              </a:defRPr>
            </a:lvl6pPr>
            <a:lvl7pPr marL="2743200" marR="0" lvl="6" indent="0" algn="l" rtl="0">
              <a:lnSpc>
                <a:spcPct val="100000"/>
              </a:lnSpc>
              <a:spcBef>
                <a:spcPts val="0"/>
              </a:spcBef>
              <a:spcAft>
                <a:spcPts val="0"/>
              </a:spcAft>
              <a:buClr>
                <a:schemeClr val="accent1"/>
              </a:buClr>
              <a:buFont typeface="Arial"/>
              <a:buNone/>
              <a:defRPr sz="1200" b="0" i="0" u="none" strike="noStrike" cap="none">
                <a:solidFill>
                  <a:schemeClr val="accent1"/>
                </a:solidFill>
                <a:latin typeface="Arial"/>
                <a:ea typeface="Arial"/>
                <a:cs typeface="Arial"/>
                <a:sym typeface="Arial"/>
              </a:defRPr>
            </a:lvl7pPr>
            <a:lvl8pPr marL="3200400" marR="0" lvl="7" indent="0" algn="l" rtl="0">
              <a:lnSpc>
                <a:spcPct val="100000"/>
              </a:lnSpc>
              <a:spcBef>
                <a:spcPts val="0"/>
              </a:spcBef>
              <a:spcAft>
                <a:spcPts val="0"/>
              </a:spcAft>
              <a:buClr>
                <a:schemeClr val="accent1"/>
              </a:buClr>
              <a:buFont typeface="Arial"/>
              <a:buNone/>
              <a:defRPr sz="1200" b="0" i="0" u="none" strike="noStrike" cap="none">
                <a:solidFill>
                  <a:schemeClr val="accent1"/>
                </a:solidFill>
                <a:latin typeface="Arial"/>
                <a:ea typeface="Arial"/>
                <a:cs typeface="Arial"/>
                <a:sym typeface="Arial"/>
              </a:defRPr>
            </a:lvl8pPr>
            <a:lvl9pPr marL="3657600" marR="0" lvl="8" indent="0" algn="l" rtl="0">
              <a:lnSpc>
                <a:spcPct val="100000"/>
              </a:lnSpc>
              <a:spcBef>
                <a:spcPts val="0"/>
              </a:spcBef>
              <a:spcAft>
                <a:spcPts val="0"/>
              </a:spcAft>
              <a:buClr>
                <a:schemeClr val="accent1"/>
              </a:buClr>
              <a:buFont typeface="Arial"/>
              <a:buNone/>
              <a:defRPr sz="1200" b="0" i="0" u="none" strike="noStrike" cap="none">
                <a:solidFill>
                  <a:schemeClr val="accent1"/>
                </a:solidFill>
                <a:latin typeface="Arial"/>
                <a:ea typeface="Arial"/>
                <a:cs typeface="Arial"/>
                <a:sym typeface="Arial"/>
              </a:defRPr>
            </a:lvl9pPr>
          </a:lstStyle>
          <a:p>
            <a:endParaRPr/>
          </a:p>
        </p:txBody>
      </p:sp>
      <p:sp>
        <p:nvSpPr>
          <p:cNvPr id="26" name="Shape 26"/>
          <p:cNvSpPr txBox="1">
            <a:spLocks noGrp="1"/>
          </p:cNvSpPr>
          <p:nvPr>
            <p:ph type="sldNum" idx="12"/>
          </p:nvPr>
        </p:nvSpPr>
        <p:spPr>
          <a:xfrm>
            <a:off x="8472457" y="4663216"/>
            <a:ext cx="548699" cy="393600"/>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 sz="1400" b="0" i="0" u="none" strike="noStrike" cap="none">
                <a:solidFill>
                  <a:srgbClr val="000000"/>
                </a:solidFill>
                <a:latin typeface="Arial"/>
                <a:ea typeface="Arial"/>
                <a:cs typeface="Arial"/>
                <a:sym typeface="Arial"/>
              </a:rPr>
              <a:t>‹#›</a:t>
            </a:fld>
            <a:endParaRPr lang="en"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89"/>
        <p:cNvGrpSpPr/>
        <p:nvPr/>
      </p:nvGrpSpPr>
      <p:grpSpPr>
        <a:xfrm>
          <a:off x="0" y="0"/>
          <a:ext cx="0" cy="0"/>
          <a:chOff x="0" y="0"/>
          <a:chExt cx="0" cy="0"/>
        </a:xfrm>
      </p:grpSpPr>
      <p:sp>
        <p:nvSpPr>
          <p:cNvPr id="190" name="Shape 190"/>
          <p:cNvSpPr txBox="1">
            <a:spLocks noGrp="1"/>
          </p:cNvSpPr>
          <p:nvPr>
            <p:ph type="title"/>
          </p:nvPr>
        </p:nvSpPr>
        <p:spPr>
          <a:xfrm>
            <a:off x="457200" y="205976"/>
            <a:ext cx="8229600" cy="3936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chemeClr val="dk2"/>
              </a:buClr>
              <a:buFont typeface="Roboto"/>
              <a:buNone/>
              <a:defRPr sz="1100" b="0" i="0" u="none" strike="noStrike" cap="none">
                <a:solidFill>
                  <a:srgbClr val="4285F4"/>
                </a:solidFill>
                <a:latin typeface="Roboto"/>
                <a:ea typeface="Roboto"/>
                <a:cs typeface="Roboto"/>
                <a:sym typeface="Roboto"/>
              </a:defRPr>
            </a:lvl1pPr>
            <a:lvl2pPr lvl="1" indent="0" rtl="0">
              <a:spcBef>
                <a:spcPts val="0"/>
              </a:spcBef>
              <a:buClr>
                <a:schemeClr val="dk2"/>
              </a:buClr>
              <a:buFont typeface="Arial"/>
              <a:buNone/>
              <a:defRPr sz="2800" b="1">
                <a:solidFill>
                  <a:schemeClr val="dk2"/>
                </a:solidFill>
              </a:defRPr>
            </a:lvl2pPr>
            <a:lvl3pPr lvl="2" indent="0" rtl="0">
              <a:spcBef>
                <a:spcPts val="0"/>
              </a:spcBef>
              <a:buClr>
                <a:schemeClr val="dk2"/>
              </a:buClr>
              <a:buFont typeface="Arial"/>
              <a:buNone/>
              <a:defRPr sz="2800" b="1">
                <a:solidFill>
                  <a:schemeClr val="dk2"/>
                </a:solidFill>
              </a:defRPr>
            </a:lvl3pPr>
            <a:lvl4pPr lvl="3" indent="0" rtl="0">
              <a:spcBef>
                <a:spcPts val="0"/>
              </a:spcBef>
              <a:buClr>
                <a:schemeClr val="dk2"/>
              </a:buClr>
              <a:buFont typeface="Arial"/>
              <a:buNone/>
              <a:defRPr sz="2800" b="1">
                <a:solidFill>
                  <a:schemeClr val="dk2"/>
                </a:solidFill>
              </a:defRPr>
            </a:lvl4pPr>
            <a:lvl5pPr lvl="4" indent="0" rtl="0">
              <a:spcBef>
                <a:spcPts val="0"/>
              </a:spcBef>
              <a:buClr>
                <a:schemeClr val="dk2"/>
              </a:buClr>
              <a:buFont typeface="Arial"/>
              <a:buNone/>
              <a:defRPr sz="2800" b="1">
                <a:solidFill>
                  <a:schemeClr val="dk2"/>
                </a:solidFill>
              </a:defRPr>
            </a:lvl5pPr>
            <a:lvl6pPr lvl="5" indent="0" rtl="0">
              <a:spcBef>
                <a:spcPts val="0"/>
              </a:spcBef>
              <a:buClr>
                <a:schemeClr val="dk2"/>
              </a:buClr>
              <a:buFont typeface="Arial"/>
              <a:buNone/>
              <a:defRPr sz="2800" b="1">
                <a:solidFill>
                  <a:schemeClr val="dk2"/>
                </a:solidFill>
              </a:defRPr>
            </a:lvl6pPr>
            <a:lvl7pPr lvl="6" indent="0" rtl="0">
              <a:spcBef>
                <a:spcPts val="0"/>
              </a:spcBef>
              <a:buClr>
                <a:schemeClr val="dk2"/>
              </a:buClr>
              <a:buFont typeface="Arial"/>
              <a:buNone/>
              <a:defRPr sz="2800" b="1">
                <a:solidFill>
                  <a:schemeClr val="dk2"/>
                </a:solidFill>
              </a:defRPr>
            </a:lvl7pPr>
            <a:lvl8pPr lvl="7" indent="0" rtl="0">
              <a:spcBef>
                <a:spcPts val="0"/>
              </a:spcBef>
              <a:buClr>
                <a:schemeClr val="dk2"/>
              </a:buClr>
              <a:buFont typeface="Arial"/>
              <a:buNone/>
              <a:defRPr sz="2800" b="1">
                <a:solidFill>
                  <a:schemeClr val="dk2"/>
                </a:solidFill>
              </a:defRPr>
            </a:lvl8pPr>
            <a:lvl9pPr lvl="8" indent="0" rtl="0">
              <a:spcBef>
                <a:spcPts val="0"/>
              </a:spcBef>
              <a:buClr>
                <a:schemeClr val="dk2"/>
              </a:buClr>
              <a:buFont typeface="Arial"/>
              <a:buNone/>
              <a:defRPr sz="2800" b="1">
                <a:solidFill>
                  <a:schemeClr val="dk2"/>
                </a:solidFill>
              </a:defRPr>
            </a:lvl9pPr>
          </a:lstStyle>
          <a:p>
            <a:endParaRPr/>
          </a:p>
        </p:txBody>
      </p:sp>
      <p:sp>
        <p:nvSpPr>
          <p:cNvPr id="191" name="Shape 191"/>
          <p:cNvSpPr txBox="1">
            <a:spLocks noGrp="1"/>
          </p:cNvSpPr>
          <p:nvPr>
            <p:ph type="body" idx="1"/>
          </p:nvPr>
        </p:nvSpPr>
        <p:spPr>
          <a:xfrm>
            <a:off x="457200" y="1200150"/>
            <a:ext cx="4111199" cy="545699"/>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chemeClr val="dk2"/>
              </a:buClr>
              <a:buFont typeface="Open Sans"/>
              <a:buNone/>
              <a:defRPr sz="2000" b="0" i="0" u="none" strike="noStrike" cap="none">
                <a:solidFill>
                  <a:srgbClr val="3061B2"/>
                </a:solidFill>
                <a:latin typeface="Open Sans"/>
                <a:ea typeface="Open Sans"/>
                <a:cs typeface="Open Sans"/>
                <a:sym typeface="Open Sans"/>
              </a:defRPr>
            </a:lvl1pPr>
            <a:lvl2pPr marL="457200" marR="0" lvl="1" indent="0" algn="l" rtl="0">
              <a:lnSpc>
                <a:spcPct val="100000"/>
              </a:lnSpc>
              <a:spcBef>
                <a:spcPts val="0"/>
              </a:spcBef>
              <a:spcAft>
                <a:spcPts val="0"/>
              </a:spcAft>
              <a:buClr>
                <a:schemeClr val="dk2"/>
              </a:buClr>
              <a:buFont typeface="Roboto"/>
              <a:buNone/>
              <a:defRPr sz="1600" b="1" i="0" u="none" strike="noStrike" cap="none">
                <a:solidFill>
                  <a:schemeClr val="dk2"/>
                </a:solidFill>
                <a:latin typeface="Roboto"/>
                <a:ea typeface="Roboto"/>
                <a:cs typeface="Roboto"/>
                <a:sym typeface="Roboto"/>
              </a:defRPr>
            </a:lvl2pPr>
            <a:lvl3pPr marL="914400" marR="0" lvl="2" indent="0" algn="l" rtl="0">
              <a:lnSpc>
                <a:spcPct val="100000"/>
              </a:lnSpc>
              <a:spcBef>
                <a:spcPts val="0"/>
              </a:spcBef>
              <a:spcAft>
                <a:spcPts val="0"/>
              </a:spcAft>
              <a:buClr>
                <a:schemeClr val="dk2"/>
              </a:buClr>
              <a:buFont typeface="Roboto"/>
              <a:buNone/>
              <a:defRPr sz="1600" b="0" i="0" u="none" strike="noStrike" cap="none">
                <a:solidFill>
                  <a:schemeClr val="dk2"/>
                </a:solidFill>
                <a:latin typeface="Roboto"/>
                <a:ea typeface="Roboto"/>
                <a:cs typeface="Roboto"/>
                <a:sym typeface="Roboto"/>
              </a:defRPr>
            </a:lvl3pPr>
            <a:lvl4pPr marL="1371600" marR="0" lvl="3" indent="0" algn="l" rtl="0">
              <a:lnSpc>
                <a:spcPct val="100000"/>
              </a:lnSpc>
              <a:spcBef>
                <a:spcPts val="0"/>
              </a:spcBef>
              <a:spcAft>
                <a:spcPts val="0"/>
              </a:spcAft>
              <a:buClr>
                <a:schemeClr val="dk2"/>
              </a:buClr>
              <a:buFont typeface="Roboto"/>
              <a:buNone/>
              <a:defRPr sz="1600" b="0" i="0" u="none" strike="noStrike" cap="none">
                <a:solidFill>
                  <a:schemeClr val="dk2"/>
                </a:solidFill>
                <a:latin typeface="Roboto"/>
                <a:ea typeface="Roboto"/>
                <a:cs typeface="Roboto"/>
                <a:sym typeface="Roboto"/>
              </a:defRPr>
            </a:lvl4pPr>
            <a:lvl5pPr marL="1828800" marR="0" lvl="4" indent="0" algn="l" rtl="0">
              <a:lnSpc>
                <a:spcPct val="100000"/>
              </a:lnSpc>
              <a:spcBef>
                <a:spcPts val="0"/>
              </a:spcBef>
              <a:spcAft>
                <a:spcPts val="0"/>
              </a:spcAft>
              <a:buClr>
                <a:schemeClr val="dk2"/>
              </a:buClr>
              <a:buFont typeface="Roboto"/>
              <a:buNone/>
              <a:defRPr sz="1600" b="0" i="0" u="none" strike="noStrike" cap="none">
                <a:solidFill>
                  <a:schemeClr val="dk2"/>
                </a:solidFill>
                <a:latin typeface="Roboto"/>
                <a:ea typeface="Roboto"/>
                <a:cs typeface="Roboto"/>
                <a:sym typeface="Roboto"/>
              </a:defRPr>
            </a:lvl5pPr>
            <a:lvl6pPr marL="2286000" marR="0" lvl="5" indent="0" algn="l" rtl="0">
              <a:lnSpc>
                <a:spcPct val="100000"/>
              </a:lnSpc>
              <a:spcBef>
                <a:spcPts val="0"/>
              </a:spcBef>
              <a:spcAft>
                <a:spcPts val="0"/>
              </a:spcAft>
              <a:buClr>
                <a:schemeClr val="dk2"/>
              </a:buClr>
              <a:buFont typeface="Roboto"/>
              <a:buNone/>
              <a:defRPr sz="1600" b="0" i="0" u="none" strike="noStrike" cap="none">
                <a:solidFill>
                  <a:schemeClr val="dk2"/>
                </a:solidFill>
                <a:latin typeface="Roboto"/>
                <a:ea typeface="Roboto"/>
                <a:cs typeface="Roboto"/>
                <a:sym typeface="Roboto"/>
              </a:defRPr>
            </a:lvl6pPr>
            <a:lvl7pPr marL="2743200" marR="0" lvl="6" indent="0" algn="l" rtl="0">
              <a:lnSpc>
                <a:spcPct val="100000"/>
              </a:lnSpc>
              <a:spcBef>
                <a:spcPts val="0"/>
              </a:spcBef>
              <a:spcAft>
                <a:spcPts val="0"/>
              </a:spcAft>
              <a:buClr>
                <a:schemeClr val="dk2"/>
              </a:buClr>
              <a:buFont typeface="Roboto"/>
              <a:buNone/>
              <a:defRPr sz="1600" b="0" i="0" u="none" strike="noStrike" cap="none">
                <a:solidFill>
                  <a:schemeClr val="dk2"/>
                </a:solidFill>
                <a:latin typeface="Roboto"/>
                <a:ea typeface="Roboto"/>
                <a:cs typeface="Roboto"/>
                <a:sym typeface="Roboto"/>
              </a:defRPr>
            </a:lvl7pPr>
            <a:lvl8pPr marL="3200400" marR="0" lvl="7" indent="0" algn="l" rtl="0">
              <a:lnSpc>
                <a:spcPct val="100000"/>
              </a:lnSpc>
              <a:spcBef>
                <a:spcPts val="0"/>
              </a:spcBef>
              <a:spcAft>
                <a:spcPts val="0"/>
              </a:spcAft>
              <a:buClr>
                <a:schemeClr val="dk2"/>
              </a:buClr>
              <a:buFont typeface="Roboto"/>
              <a:buNone/>
              <a:defRPr sz="1600" b="0" i="0" u="none" strike="noStrike" cap="none">
                <a:solidFill>
                  <a:schemeClr val="dk2"/>
                </a:solidFill>
                <a:latin typeface="Roboto"/>
                <a:ea typeface="Roboto"/>
                <a:cs typeface="Roboto"/>
                <a:sym typeface="Roboto"/>
              </a:defRPr>
            </a:lvl8pPr>
            <a:lvl9pPr marL="3657600" marR="0" lvl="8" indent="0" algn="l" rtl="0">
              <a:lnSpc>
                <a:spcPct val="100000"/>
              </a:lnSpc>
              <a:spcBef>
                <a:spcPts val="0"/>
              </a:spcBef>
              <a:spcAft>
                <a:spcPts val="0"/>
              </a:spcAft>
              <a:buClr>
                <a:schemeClr val="dk2"/>
              </a:buClr>
              <a:buFont typeface="Roboto"/>
              <a:buNone/>
              <a:defRPr sz="1600" b="0" i="0" u="none" strike="noStrike" cap="none">
                <a:solidFill>
                  <a:schemeClr val="dk2"/>
                </a:solidFill>
                <a:latin typeface="Roboto"/>
                <a:ea typeface="Roboto"/>
                <a:cs typeface="Roboto"/>
                <a:sym typeface="Roboto"/>
              </a:defRPr>
            </a:lvl9pPr>
          </a:lstStyle>
          <a:p>
            <a:endParaRPr/>
          </a:p>
        </p:txBody>
      </p:sp>
      <p:pic>
        <p:nvPicPr>
          <p:cNvPr id="192" name="Shape 192"/>
          <p:cNvPicPr preferRelativeResize="0"/>
          <p:nvPr/>
        </p:nvPicPr>
        <p:blipFill rotWithShape="1">
          <a:blip r:embed="rId2">
            <a:alphaModFix/>
          </a:blip>
          <a:srcRect/>
          <a:stretch/>
        </p:blipFill>
        <p:spPr>
          <a:xfrm>
            <a:off x="7902175" y="4725212"/>
            <a:ext cx="1048925" cy="267425"/>
          </a:xfrm>
          <a:prstGeom prst="rect">
            <a:avLst/>
          </a:prstGeom>
          <a:noFill/>
          <a:ln>
            <a:noFill/>
          </a:ln>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193"/>
        <p:cNvGrpSpPr/>
        <p:nvPr/>
      </p:nvGrpSpPr>
      <p:grpSpPr>
        <a:xfrm>
          <a:off x="0" y="0"/>
          <a:ext cx="0" cy="0"/>
          <a:chOff x="0" y="0"/>
          <a:chExt cx="0" cy="0"/>
        </a:xfrm>
      </p:grpSpPr>
      <p:sp>
        <p:nvSpPr>
          <p:cNvPr id="194" name="Shape 194"/>
          <p:cNvSpPr txBox="1">
            <a:spLocks noGrp="1"/>
          </p:cNvSpPr>
          <p:nvPr>
            <p:ph type="title"/>
          </p:nvPr>
        </p:nvSpPr>
        <p:spPr>
          <a:xfrm>
            <a:off x="457200" y="205976"/>
            <a:ext cx="8229600" cy="3936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chemeClr val="dk2"/>
              </a:buClr>
              <a:buFont typeface="Roboto"/>
              <a:buNone/>
              <a:defRPr sz="2800" b="0" i="0" u="none" strike="noStrike" cap="none">
                <a:solidFill>
                  <a:schemeClr val="dk2"/>
                </a:solidFill>
                <a:latin typeface="Roboto"/>
                <a:ea typeface="Roboto"/>
                <a:cs typeface="Roboto"/>
                <a:sym typeface="Roboto"/>
              </a:defRPr>
            </a:lvl1pPr>
            <a:lvl2pPr lvl="1" indent="0" rtl="0">
              <a:spcBef>
                <a:spcPts val="0"/>
              </a:spcBef>
              <a:buClr>
                <a:schemeClr val="dk2"/>
              </a:buClr>
              <a:buFont typeface="Arial"/>
              <a:buNone/>
              <a:defRPr sz="2800" b="1">
                <a:solidFill>
                  <a:schemeClr val="dk2"/>
                </a:solidFill>
              </a:defRPr>
            </a:lvl2pPr>
            <a:lvl3pPr lvl="2" indent="0" rtl="0">
              <a:spcBef>
                <a:spcPts val="0"/>
              </a:spcBef>
              <a:buClr>
                <a:schemeClr val="dk2"/>
              </a:buClr>
              <a:buFont typeface="Arial"/>
              <a:buNone/>
              <a:defRPr sz="2800" b="1">
                <a:solidFill>
                  <a:schemeClr val="dk2"/>
                </a:solidFill>
              </a:defRPr>
            </a:lvl3pPr>
            <a:lvl4pPr lvl="3" indent="0" rtl="0">
              <a:spcBef>
                <a:spcPts val="0"/>
              </a:spcBef>
              <a:buClr>
                <a:schemeClr val="dk2"/>
              </a:buClr>
              <a:buFont typeface="Arial"/>
              <a:buNone/>
              <a:defRPr sz="2800" b="1">
                <a:solidFill>
                  <a:schemeClr val="dk2"/>
                </a:solidFill>
              </a:defRPr>
            </a:lvl4pPr>
            <a:lvl5pPr lvl="4" indent="0" rtl="0">
              <a:spcBef>
                <a:spcPts val="0"/>
              </a:spcBef>
              <a:buClr>
                <a:schemeClr val="dk2"/>
              </a:buClr>
              <a:buFont typeface="Arial"/>
              <a:buNone/>
              <a:defRPr sz="2800" b="1">
                <a:solidFill>
                  <a:schemeClr val="dk2"/>
                </a:solidFill>
              </a:defRPr>
            </a:lvl5pPr>
            <a:lvl6pPr lvl="5" indent="0" rtl="0">
              <a:spcBef>
                <a:spcPts val="0"/>
              </a:spcBef>
              <a:buClr>
                <a:schemeClr val="dk2"/>
              </a:buClr>
              <a:buFont typeface="Arial"/>
              <a:buNone/>
              <a:defRPr sz="2800" b="1">
                <a:solidFill>
                  <a:schemeClr val="dk2"/>
                </a:solidFill>
              </a:defRPr>
            </a:lvl6pPr>
            <a:lvl7pPr lvl="6" indent="0" rtl="0">
              <a:spcBef>
                <a:spcPts val="0"/>
              </a:spcBef>
              <a:buClr>
                <a:schemeClr val="dk2"/>
              </a:buClr>
              <a:buFont typeface="Arial"/>
              <a:buNone/>
              <a:defRPr sz="2800" b="1">
                <a:solidFill>
                  <a:schemeClr val="dk2"/>
                </a:solidFill>
              </a:defRPr>
            </a:lvl7pPr>
            <a:lvl8pPr lvl="7" indent="0" rtl="0">
              <a:spcBef>
                <a:spcPts val="0"/>
              </a:spcBef>
              <a:buClr>
                <a:schemeClr val="dk2"/>
              </a:buClr>
              <a:buFont typeface="Arial"/>
              <a:buNone/>
              <a:defRPr sz="2800" b="1">
                <a:solidFill>
                  <a:schemeClr val="dk2"/>
                </a:solidFill>
              </a:defRPr>
            </a:lvl8pPr>
            <a:lvl9pPr lvl="8" indent="0" rtl="0">
              <a:spcBef>
                <a:spcPts val="0"/>
              </a:spcBef>
              <a:buClr>
                <a:schemeClr val="dk2"/>
              </a:buClr>
              <a:buFont typeface="Arial"/>
              <a:buNone/>
              <a:defRPr sz="2800" b="1">
                <a:solidFill>
                  <a:schemeClr val="dk2"/>
                </a:solidFill>
              </a:defRPr>
            </a:lvl9pPr>
          </a:lstStyle>
          <a:p>
            <a:endParaRPr/>
          </a:p>
        </p:txBody>
      </p:sp>
      <p:sp>
        <p:nvSpPr>
          <p:cNvPr id="195" name="Shape 195"/>
          <p:cNvSpPr txBox="1">
            <a:spLocks noGrp="1"/>
          </p:cNvSpPr>
          <p:nvPr>
            <p:ph type="body" idx="1"/>
          </p:nvPr>
        </p:nvSpPr>
        <p:spPr>
          <a:xfrm>
            <a:off x="457200" y="1200150"/>
            <a:ext cx="3994500" cy="34620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chemeClr val="dk2"/>
              </a:buClr>
              <a:buFont typeface="Arial"/>
              <a:buNone/>
              <a:defRPr sz="1600" b="0" i="0" u="none" strike="noStrike" cap="none">
                <a:solidFill>
                  <a:schemeClr val="dk2"/>
                </a:solidFill>
                <a:latin typeface="Arial"/>
                <a:ea typeface="Arial"/>
                <a:cs typeface="Arial"/>
                <a:sym typeface="Arial"/>
              </a:defRPr>
            </a:lvl1pPr>
            <a:lvl2pPr marL="457200" marR="0" lvl="1" indent="0" algn="l" rtl="0">
              <a:lnSpc>
                <a:spcPct val="100000"/>
              </a:lnSpc>
              <a:spcBef>
                <a:spcPts val="0"/>
              </a:spcBef>
              <a:spcAft>
                <a:spcPts val="0"/>
              </a:spcAft>
              <a:buClr>
                <a:schemeClr val="dk2"/>
              </a:buClr>
              <a:buFont typeface="Roboto"/>
              <a:buNone/>
              <a:defRPr sz="1600" b="1" i="0" u="none" strike="noStrike" cap="none">
                <a:solidFill>
                  <a:schemeClr val="dk2"/>
                </a:solidFill>
                <a:latin typeface="Roboto"/>
                <a:ea typeface="Roboto"/>
                <a:cs typeface="Roboto"/>
                <a:sym typeface="Roboto"/>
              </a:defRPr>
            </a:lvl2pPr>
            <a:lvl3pPr marL="914400" marR="0" lvl="2" indent="0" algn="l" rtl="0">
              <a:lnSpc>
                <a:spcPct val="100000"/>
              </a:lnSpc>
              <a:spcBef>
                <a:spcPts val="0"/>
              </a:spcBef>
              <a:spcAft>
                <a:spcPts val="0"/>
              </a:spcAft>
              <a:buClr>
                <a:schemeClr val="dk2"/>
              </a:buClr>
              <a:buFont typeface="Roboto"/>
              <a:buNone/>
              <a:defRPr sz="1200" b="0" i="0" u="none" strike="noStrike" cap="none">
                <a:solidFill>
                  <a:schemeClr val="dk2"/>
                </a:solidFill>
                <a:latin typeface="Roboto"/>
                <a:ea typeface="Roboto"/>
                <a:cs typeface="Roboto"/>
                <a:sym typeface="Roboto"/>
              </a:defRPr>
            </a:lvl3pPr>
            <a:lvl4pPr marL="1371600" marR="0" lvl="3" indent="0" algn="l" rtl="0">
              <a:lnSpc>
                <a:spcPct val="100000"/>
              </a:lnSpc>
              <a:spcBef>
                <a:spcPts val="0"/>
              </a:spcBef>
              <a:spcAft>
                <a:spcPts val="0"/>
              </a:spcAft>
              <a:buClr>
                <a:srgbClr val="999999"/>
              </a:buClr>
              <a:buFont typeface="Roboto"/>
              <a:buNone/>
              <a:defRPr sz="1600" b="0" i="0" u="none" strike="noStrike" cap="none">
                <a:solidFill>
                  <a:srgbClr val="999999"/>
                </a:solidFill>
                <a:latin typeface="Roboto"/>
                <a:ea typeface="Roboto"/>
                <a:cs typeface="Roboto"/>
                <a:sym typeface="Roboto"/>
              </a:defRPr>
            </a:lvl4pPr>
            <a:lvl5pPr marL="1828800" marR="0" lvl="4" indent="0" algn="l" rtl="0">
              <a:lnSpc>
                <a:spcPct val="100000"/>
              </a:lnSpc>
              <a:spcBef>
                <a:spcPts val="0"/>
              </a:spcBef>
              <a:spcAft>
                <a:spcPts val="0"/>
              </a:spcAft>
              <a:buClr>
                <a:srgbClr val="999999"/>
              </a:buClr>
              <a:buFont typeface="Roboto"/>
              <a:buNone/>
              <a:defRPr sz="1600" b="0" i="0" u="none" strike="noStrike" cap="none">
                <a:solidFill>
                  <a:srgbClr val="999999"/>
                </a:solidFill>
                <a:latin typeface="Roboto"/>
                <a:ea typeface="Roboto"/>
                <a:cs typeface="Roboto"/>
                <a:sym typeface="Roboto"/>
              </a:defRPr>
            </a:lvl5pPr>
            <a:lvl6pPr marL="2286000" marR="0" lvl="5" indent="0" algn="l" rtl="0">
              <a:lnSpc>
                <a:spcPct val="100000"/>
              </a:lnSpc>
              <a:spcBef>
                <a:spcPts val="0"/>
              </a:spcBef>
              <a:spcAft>
                <a:spcPts val="0"/>
              </a:spcAft>
              <a:buClr>
                <a:srgbClr val="999999"/>
              </a:buClr>
              <a:buFont typeface="Roboto"/>
              <a:buNone/>
              <a:defRPr sz="1600" b="0" i="0" u="none" strike="noStrike" cap="none">
                <a:solidFill>
                  <a:srgbClr val="999999"/>
                </a:solidFill>
                <a:latin typeface="Roboto"/>
                <a:ea typeface="Roboto"/>
                <a:cs typeface="Roboto"/>
                <a:sym typeface="Roboto"/>
              </a:defRPr>
            </a:lvl6pPr>
            <a:lvl7pPr marL="2743200" marR="0" lvl="6" indent="0" algn="l" rtl="0">
              <a:lnSpc>
                <a:spcPct val="100000"/>
              </a:lnSpc>
              <a:spcBef>
                <a:spcPts val="0"/>
              </a:spcBef>
              <a:spcAft>
                <a:spcPts val="0"/>
              </a:spcAft>
              <a:buClr>
                <a:srgbClr val="999999"/>
              </a:buClr>
              <a:buFont typeface="Roboto"/>
              <a:buNone/>
              <a:defRPr sz="1600" b="0" i="0" u="none" strike="noStrike" cap="none">
                <a:solidFill>
                  <a:srgbClr val="999999"/>
                </a:solidFill>
                <a:latin typeface="Roboto"/>
                <a:ea typeface="Roboto"/>
                <a:cs typeface="Roboto"/>
                <a:sym typeface="Roboto"/>
              </a:defRPr>
            </a:lvl7pPr>
            <a:lvl8pPr marL="3200400" marR="0" lvl="7" indent="0" algn="l" rtl="0">
              <a:lnSpc>
                <a:spcPct val="100000"/>
              </a:lnSpc>
              <a:spcBef>
                <a:spcPts val="0"/>
              </a:spcBef>
              <a:spcAft>
                <a:spcPts val="0"/>
              </a:spcAft>
              <a:buClr>
                <a:srgbClr val="999999"/>
              </a:buClr>
              <a:buFont typeface="Roboto"/>
              <a:buNone/>
              <a:defRPr sz="1600" b="0" i="0" u="none" strike="noStrike" cap="none">
                <a:solidFill>
                  <a:srgbClr val="999999"/>
                </a:solidFill>
                <a:latin typeface="Roboto"/>
                <a:ea typeface="Roboto"/>
                <a:cs typeface="Roboto"/>
                <a:sym typeface="Roboto"/>
              </a:defRPr>
            </a:lvl8pPr>
            <a:lvl9pPr marL="3657600" marR="0" lvl="8" indent="0" algn="l" rtl="0">
              <a:lnSpc>
                <a:spcPct val="100000"/>
              </a:lnSpc>
              <a:spcBef>
                <a:spcPts val="0"/>
              </a:spcBef>
              <a:spcAft>
                <a:spcPts val="0"/>
              </a:spcAft>
              <a:buClr>
                <a:srgbClr val="999999"/>
              </a:buClr>
              <a:buFont typeface="Roboto"/>
              <a:buNone/>
              <a:defRPr sz="1600" b="0" i="0" u="none" strike="noStrike" cap="none">
                <a:solidFill>
                  <a:srgbClr val="999999"/>
                </a:solidFill>
                <a:latin typeface="Roboto"/>
                <a:ea typeface="Roboto"/>
                <a:cs typeface="Roboto"/>
                <a:sym typeface="Roboto"/>
              </a:defRPr>
            </a:lvl9pPr>
          </a:lstStyle>
          <a:p>
            <a:endParaRPr/>
          </a:p>
        </p:txBody>
      </p:sp>
      <p:sp>
        <p:nvSpPr>
          <p:cNvPr id="196" name="Shape 196"/>
          <p:cNvSpPr txBox="1">
            <a:spLocks noGrp="1"/>
          </p:cNvSpPr>
          <p:nvPr>
            <p:ph type="body" idx="2"/>
          </p:nvPr>
        </p:nvSpPr>
        <p:spPr>
          <a:xfrm>
            <a:off x="4692273" y="1200150"/>
            <a:ext cx="3994500" cy="34620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chemeClr val="dk2"/>
              </a:buClr>
              <a:buFont typeface="Arial"/>
              <a:buNone/>
              <a:defRPr sz="1600" b="0" i="0" u="none" strike="noStrike" cap="none">
                <a:solidFill>
                  <a:schemeClr val="dk2"/>
                </a:solidFill>
                <a:latin typeface="Arial"/>
                <a:ea typeface="Arial"/>
                <a:cs typeface="Arial"/>
                <a:sym typeface="Arial"/>
              </a:defRPr>
            </a:lvl1pPr>
            <a:lvl2pPr marL="457200" marR="0" lvl="1" indent="0" algn="l" rtl="0">
              <a:lnSpc>
                <a:spcPct val="100000"/>
              </a:lnSpc>
              <a:spcBef>
                <a:spcPts val="0"/>
              </a:spcBef>
              <a:spcAft>
                <a:spcPts val="0"/>
              </a:spcAft>
              <a:buClr>
                <a:schemeClr val="dk2"/>
              </a:buClr>
              <a:buFont typeface="Roboto"/>
              <a:buNone/>
              <a:defRPr sz="1600" b="1" i="0" u="none" strike="noStrike" cap="none">
                <a:solidFill>
                  <a:schemeClr val="dk2"/>
                </a:solidFill>
                <a:latin typeface="Roboto"/>
                <a:ea typeface="Roboto"/>
                <a:cs typeface="Roboto"/>
                <a:sym typeface="Roboto"/>
              </a:defRPr>
            </a:lvl2pPr>
            <a:lvl3pPr marL="914400" marR="0" lvl="2" indent="0" algn="l" rtl="0">
              <a:lnSpc>
                <a:spcPct val="100000"/>
              </a:lnSpc>
              <a:spcBef>
                <a:spcPts val="0"/>
              </a:spcBef>
              <a:spcAft>
                <a:spcPts val="0"/>
              </a:spcAft>
              <a:buClr>
                <a:schemeClr val="dk2"/>
              </a:buClr>
              <a:buFont typeface="Roboto"/>
              <a:buNone/>
              <a:defRPr sz="1200" b="0" i="0" u="none" strike="noStrike" cap="none">
                <a:solidFill>
                  <a:schemeClr val="dk2"/>
                </a:solidFill>
                <a:latin typeface="Roboto"/>
                <a:ea typeface="Roboto"/>
                <a:cs typeface="Roboto"/>
                <a:sym typeface="Roboto"/>
              </a:defRPr>
            </a:lvl3pPr>
            <a:lvl4pPr marL="1371600" marR="0" lvl="3" indent="0" algn="l" rtl="0">
              <a:lnSpc>
                <a:spcPct val="100000"/>
              </a:lnSpc>
              <a:spcBef>
                <a:spcPts val="0"/>
              </a:spcBef>
              <a:spcAft>
                <a:spcPts val="0"/>
              </a:spcAft>
              <a:buClr>
                <a:srgbClr val="999999"/>
              </a:buClr>
              <a:buFont typeface="Roboto"/>
              <a:buNone/>
              <a:defRPr sz="1600" b="0" i="0" u="none" strike="noStrike" cap="none">
                <a:solidFill>
                  <a:srgbClr val="999999"/>
                </a:solidFill>
                <a:latin typeface="Roboto"/>
                <a:ea typeface="Roboto"/>
                <a:cs typeface="Roboto"/>
                <a:sym typeface="Roboto"/>
              </a:defRPr>
            </a:lvl4pPr>
            <a:lvl5pPr marL="1828800" marR="0" lvl="4" indent="0" algn="l" rtl="0">
              <a:lnSpc>
                <a:spcPct val="100000"/>
              </a:lnSpc>
              <a:spcBef>
                <a:spcPts val="0"/>
              </a:spcBef>
              <a:spcAft>
                <a:spcPts val="0"/>
              </a:spcAft>
              <a:buClr>
                <a:srgbClr val="999999"/>
              </a:buClr>
              <a:buFont typeface="Roboto"/>
              <a:buNone/>
              <a:defRPr sz="1600" b="0" i="0" u="none" strike="noStrike" cap="none">
                <a:solidFill>
                  <a:srgbClr val="999999"/>
                </a:solidFill>
                <a:latin typeface="Roboto"/>
                <a:ea typeface="Roboto"/>
                <a:cs typeface="Roboto"/>
                <a:sym typeface="Roboto"/>
              </a:defRPr>
            </a:lvl5pPr>
            <a:lvl6pPr marL="2286000" marR="0" lvl="5" indent="0" algn="l" rtl="0">
              <a:lnSpc>
                <a:spcPct val="100000"/>
              </a:lnSpc>
              <a:spcBef>
                <a:spcPts val="0"/>
              </a:spcBef>
              <a:spcAft>
                <a:spcPts val="0"/>
              </a:spcAft>
              <a:buClr>
                <a:srgbClr val="999999"/>
              </a:buClr>
              <a:buFont typeface="Roboto"/>
              <a:buNone/>
              <a:defRPr sz="1600" b="0" i="0" u="none" strike="noStrike" cap="none">
                <a:solidFill>
                  <a:srgbClr val="999999"/>
                </a:solidFill>
                <a:latin typeface="Roboto"/>
                <a:ea typeface="Roboto"/>
                <a:cs typeface="Roboto"/>
                <a:sym typeface="Roboto"/>
              </a:defRPr>
            </a:lvl6pPr>
            <a:lvl7pPr marL="2743200" marR="0" lvl="6" indent="0" algn="l" rtl="0">
              <a:lnSpc>
                <a:spcPct val="100000"/>
              </a:lnSpc>
              <a:spcBef>
                <a:spcPts val="0"/>
              </a:spcBef>
              <a:spcAft>
                <a:spcPts val="0"/>
              </a:spcAft>
              <a:buClr>
                <a:srgbClr val="999999"/>
              </a:buClr>
              <a:buFont typeface="Roboto"/>
              <a:buNone/>
              <a:defRPr sz="1600" b="0" i="0" u="none" strike="noStrike" cap="none">
                <a:solidFill>
                  <a:srgbClr val="999999"/>
                </a:solidFill>
                <a:latin typeface="Roboto"/>
                <a:ea typeface="Roboto"/>
                <a:cs typeface="Roboto"/>
                <a:sym typeface="Roboto"/>
              </a:defRPr>
            </a:lvl7pPr>
            <a:lvl8pPr marL="3200400" marR="0" lvl="7" indent="0" algn="l" rtl="0">
              <a:lnSpc>
                <a:spcPct val="100000"/>
              </a:lnSpc>
              <a:spcBef>
                <a:spcPts val="0"/>
              </a:spcBef>
              <a:spcAft>
                <a:spcPts val="0"/>
              </a:spcAft>
              <a:buClr>
                <a:srgbClr val="999999"/>
              </a:buClr>
              <a:buFont typeface="Roboto"/>
              <a:buNone/>
              <a:defRPr sz="1600" b="0" i="0" u="none" strike="noStrike" cap="none">
                <a:solidFill>
                  <a:srgbClr val="999999"/>
                </a:solidFill>
                <a:latin typeface="Roboto"/>
                <a:ea typeface="Roboto"/>
                <a:cs typeface="Roboto"/>
                <a:sym typeface="Roboto"/>
              </a:defRPr>
            </a:lvl8pPr>
            <a:lvl9pPr marL="3657600" marR="0" lvl="8" indent="0" algn="l" rtl="0">
              <a:lnSpc>
                <a:spcPct val="100000"/>
              </a:lnSpc>
              <a:spcBef>
                <a:spcPts val="0"/>
              </a:spcBef>
              <a:spcAft>
                <a:spcPts val="0"/>
              </a:spcAft>
              <a:buClr>
                <a:srgbClr val="999999"/>
              </a:buClr>
              <a:buFont typeface="Roboto"/>
              <a:buNone/>
              <a:defRPr sz="1600" b="0" i="0" u="none" strike="noStrike" cap="none">
                <a:solidFill>
                  <a:srgbClr val="999999"/>
                </a:solidFill>
                <a:latin typeface="Roboto"/>
                <a:ea typeface="Roboto"/>
                <a:cs typeface="Roboto"/>
                <a:sym typeface="Roboto"/>
              </a:defRPr>
            </a:lvl9pPr>
          </a:lstStyle>
          <a:p>
            <a:endParaRPr/>
          </a:p>
        </p:txBody>
      </p:sp>
      <p:pic>
        <p:nvPicPr>
          <p:cNvPr id="197" name="Shape 197"/>
          <p:cNvPicPr preferRelativeResize="0"/>
          <p:nvPr/>
        </p:nvPicPr>
        <p:blipFill rotWithShape="1">
          <a:blip r:embed="rId2">
            <a:alphaModFix/>
          </a:blip>
          <a:srcRect/>
          <a:stretch/>
        </p:blipFill>
        <p:spPr>
          <a:xfrm>
            <a:off x="7902175" y="4725212"/>
            <a:ext cx="1048925" cy="267425"/>
          </a:xfrm>
          <a:prstGeom prst="rect">
            <a:avLst/>
          </a:prstGeom>
          <a:noFill/>
          <a:ln>
            <a:noFill/>
          </a:ln>
        </p:spPr>
      </p:pic>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cSld name="Partners - QBR">
    <p:spTree>
      <p:nvGrpSpPr>
        <p:cNvPr id="1" name="Shape 198"/>
        <p:cNvGrpSpPr/>
        <p:nvPr/>
      </p:nvGrpSpPr>
      <p:grpSpPr>
        <a:xfrm>
          <a:off x="0" y="0"/>
          <a:ext cx="0" cy="0"/>
          <a:chOff x="0" y="0"/>
          <a:chExt cx="0" cy="0"/>
        </a:xfrm>
      </p:grpSpPr>
      <p:sp>
        <p:nvSpPr>
          <p:cNvPr id="199" name="Shape 199"/>
          <p:cNvSpPr txBox="1">
            <a:spLocks noGrp="1"/>
          </p:cNvSpPr>
          <p:nvPr>
            <p:ph type="title"/>
          </p:nvPr>
        </p:nvSpPr>
        <p:spPr>
          <a:xfrm>
            <a:off x="457200" y="205976"/>
            <a:ext cx="8229600" cy="3936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chemeClr val="dk2"/>
              </a:buClr>
              <a:buFont typeface="Roboto"/>
              <a:buNone/>
              <a:defRPr sz="1100" b="0" i="0" u="none" strike="noStrike" cap="none">
                <a:solidFill>
                  <a:srgbClr val="4285F4"/>
                </a:solidFill>
                <a:latin typeface="Roboto"/>
                <a:ea typeface="Roboto"/>
                <a:cs typeface="Roboto"/>
                <a:sym typeface="Roboto"/>
              </a:defRPr>
            </a:lvl1pPr>
            <a:lvl2pPr lvl="1" indent="0" rtl="0">
              <a:spcBef>
                <a:spcPts val="0"/>
              </a:spcBef>
              <a:buClr>
                <a:schemeClr val="dk2"/>
              </a:buClr>
              <a:buFont typeface="Arial"/>
              <a:buNone/>
              <a:defRPr sz="2800" b="1">
                <a:solidFill>
                  <a:schemeClr val="dk2"/>
                </a:solidFill>
              </a:defRPr>
            </a:lvl2pPr>
            <a:lvl3pPr lvl="2" indent="0" rtl="0">
              <a:spcBef>
                <a:spcPts val="0"/>
              </a:spcBef>
              <a:buClr>
                <a:schemeClr val="dk2"/>
              </a:buClr>
              <a:buFont typeface="Arial"/>
              <a:buNone/>
              <a:defRPr sz="2800" b="1">
                <a:solidFill>
                  <a:schemeClr val="dk2"/>
                </a:solidFill>
              </a:defRPr>
            </a:lvl3pPr>
            <a:lvl4pPr lvl="3" indent="0" rtl="0">
              <a:spcBef>
                <a:spcPts val="0"/>
              </a:spcBef>
              <a:buClr>
                <a:schemeClr val="dk2"/>
              </a:buClr>
              <a:buFont typeface="Arial"/>
              <a:buNone/>
              <a:defRPr sz="2800" b="1">
                <a:solidFill>
                  <a:schemeClr val="dk2"/>
                </a:solidFill>
              </a:defRPr>
            </a:lvl4pPr>
            <a:lvl5pPr lvl="4" indent="0" rtl="0">
              <a:spcBef>
                <a:spcPts val="0"/>
              </a:spcBef>
              <a:buClr>
                <a:schemeClr val="dk2"/>
              </a:buClr>
              <a:buFont typeface="Arial"/>
              <a:buNone/>
              <a:defRPr sz="2800" b="1">
                <a:solidFill>
                  <a:schemeClr val="dk2"/>
                </a:solidFill>
              </a:defRPr>
            </a:lvl5pPr>
            <a:lvl6pPr lvl="5" indent="0" rtl="0">
              <a:spcBef>
                <a:spcPts val="0"/>
              </a:spcBef>
              <a:buClr>
                <a:schemeClr val="dk2"/>
              </a:buClr>
              <a:buFont typeface="Arial"/>
              <a:buNone/>
              <a:defRPr sz="2800" b="1">
                <a:solidFill>
                  <a:schemeClr val="dk2"/>
                </a:solidFill>
              </a:defRPr>
            </a:lvl6pPr>
            <a:lvl7pPr lvl="6" indent="0" rtl="0">
              <a:spcBef>
                <a:spcPts val="0"/>
              </a:spcBef>
              <a:buClr>
                <a:schemeClr val="dk2"/>
              </a:buClr>
              <a:buFont typeface="Arial"/>
              <a:buNone/>
              <a:defRPr sz="2800" b="1">
                <a:solidFill>
                  <a:schemeClr val="dk2"/>
                </a:solidFill>
              </a:defRPr>
            </a:lvl7pPr>
            <a:lvl8pPr lvl="7" indent="0" rtl="0">
              <a:spcBef>
                <a:spcPts val="0"/>
              </a:spcBef>
              <a:buClr>
                <a:schemeClr val="dk2"/>
              </a:buClr>
              <a:buFont typeface="Arial"/>
              <a:buNone/>
              <a:defRPr sz="2800" b="1">
                <a:solidFill>
                  <a:schemeClr val="dk2"/>
                </a:solidFill>
              </a:defRPr>
            </a:lvl8pPr>
            <a:lvl9pPr lvl="8" indent="0" rtl="0">
              <a:spcBef>
                <a:spcPts val="0"/>
              </a:spcBef>
              <a:buClr>
                <a:schemeClr val="dk2"/>
              </a:buClr>
              <a:buFont typeface="Arial"/>
              <a:buNone/>
              <a:defRPr sz="2800" b="1">
                <a:solidFill>
                  <a:schemeClr val="dk2"/>
                </a:solidFill>
              </a:defRPr>
            </a:lvl9pPr>
          </a:lstStyle>
          <a:p>
            <a:endParaRPr/>
          </a:p>
        </p:txBody>
      </p:sp>
      <p:pic>
        <p:nvPicPr>
          <p:cNvPr id="200" name="Shape 200"/>
          <p:cNvPicPr preferRelativeResize="0"/>
          <p:nvPr/>
        </p:nvPicPr>
        <p:blipFill rotWithShape="1">
          <a:blip r:embed="rId2">
            <a:alphaModFix/>
          </a:blip>
          <a:srcRect/>
          <a:stretch/>
        </p:blipFill>
        <p:spPr>
          <a:xfrm>
            <a:off x="7902175" y="4725212"/>
            <a:ext cx="1048925" cy="267425"/>
          </a:xfrm>
          <a:prstGeom prst="rect">
            <a:avLst/>
          </a:prstGeom>
          <a:noFill/>
          <a:ln>
            <a:noFill/>
          </a:ln>
        </p:spPr>
      </p:pic>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cSld name="Caption">
    <p:bg>
      <p:bgPr>
        <a:solidFill>
          <a:srgbClr val="FFFFFF"/>
        </a:solidFill>
        <a:effectLst/>
      </p:bgPr>
    </p:bg>
    <p:spTree>
      <p:nvGrpSpPr>
        <p:cNvPr id="1" name="Shape 201"/>
        <p:cNvGrpSpPr/>
        <p:nvPr/>
      </p:nvGrpSpPr>
      <p:grpSpPr>
        <a:xfrm>
          <a:off x="0" y="0"/>
          <a:ext cx="0" cy="0"/>
          <a:chOff x="0" y="0"/>
          <a:chExt cx="0" cy="0"/>
        </a:xfrm>
      </p:grpSpPr>
      <p:sp>
        <p:nvSpPr>
          <p:cNvPr id="202" name="Shape 202"/>
          <p:cNvSpPr txBox="1">
            <a:spLocks noGrp="1"/>
          </p:cNvSpPr>
          <p:nvPr>
            <p:ph type="title"/>
          </p:nvPr>
        </p:nvSpPr>
        <p:spPr>
          <a:xfrm>
            <a:off x="1520850" y="1821100"/>
            <a:ext cx="6109499" cy="1214100"/>
          </a:xfrm>
          <a:prstGeom prst="rect">
            <a:avLst/>
          </a:prstGeom>
          <a:noFill/>
          <a:ln>
            <a:noFill/>
          </a:ln>
        </p:spPr>
        <p:txBody>
          <a:bodyPr lIns="91425" tIns="91425" rIns="91425" bIns="91425" anchor="t" anchorCtr="0"/>
          <a:lstStyle>
            <a:lvl1pPr marL="0" marR="0" lvl="0" indent="0" algn="ctr" rtl="0">
              <a:lnSpc>
                <a:spcPct val="100000"/>
              </a:lnSpc>
              <a:spcBef>
                <a:spcPts val="0"/>
              </a:spcBef>
              <a:spcAft>
                <a:spcPts val="0"/>
              </a:spcAft>
              <a:buClr>
                <a:schemeClr val="dk2"/>
              </a:buClr>
              <a:buFont typeface="Roboto"/>
              <a:buNone/>
              <a:defRPr sz="3000" b="0" i="0" u="none" strike="noStrike" cap="none">
                <a:solidFill>
                  <a:srgbClr val="FFFFFF"/>
                </a:solidFill>
                <a:latin typeface="Roboto"/>
                <a:ea typeface="Roboto"/>
                <a:cs typeface="Roboto"/>
                <a:sym typeface="Roboto"/>
              </a:defRPr>
            </a:lvl1pPr>
            <a:lvl2pPr lvl="1" indent="0" rtl="0">
              <a:spcBef>
                <a:spcPts val="0"/>
              </a:spcBef>
              <a:buClr>
                <a:schemeClr val="dk2"/>
              </a:buClr>
              <a:buFont typeface="Arial"/>
              <a:buNone/>
              <a:defRPr sz="2800" b="1">
                <a:solidFill>
                  <a:schemeClr val="dk2"/>
                </a:solidFill>
              </a:defRPr>
            </a:lvl2pPr>
            <a:lvl3pPr lvl="2" indent="0" rtl="0">
              <a:spcBef>
                <a:spcPts val="0"/>
              </a:spcBef>
              <a:buClr>
                <a:schemeClr val="dk2"/>
              </a:buClr>
              <a:buFont typeface="Arial"/>
              <a:buNone/>
              <a:defRPr sz="2800" b="1">
                <a:solidFill>
                  <a:schemeClr val="dk2"/>
                </a:solidFill>
              </a:defRPr>
            </a:lvl3pPr>
            <a:lvl4pPr lvl="3" indent="0" rtl="0">
              <a:spcBef>
                <a:spcPts val="0"/>
              </a:spcBef>
              <a:buClr>
                <a:schemeClr val="dk2"/>
              </a:buClr>
              <a:buFont typeface="Arial"/>
              <a:buNone/>
              <a:defRPr sz="2800" b="1">
                <a:solidFill>
                  <a:schemeClr val="dk2"/>
                </a:solidFill>
              </a:defRPr>
            </a:lvl4pPr>
            <a:lvl5pPr lvl="4" indent="0" rtl="0">
              <a:spcBef>
                <a:spcPts val="0"/>
              </a:spcBef>
              <a:buClr>
                <a:schemeClr val="dk2"/>
              </a:buClr>
              <a:buFont typeface="Arial"/>
              <a:buNone/>
              <a:defRPr sz="2800" b="1">
                <a:solidFill>
                  <a:schemeClr val="dk2"/>
                </a:solidFill>
              </a:defRPr>
            </a:lvl5pPr>
            <a:lvl6pPr lvl="5" indent="0" rtl="0">
              <a:spcBef>
                <a:spcPts val="0"/>
              </a:spcBef>
              <a:buClr>
                <a:schemeClr val="dk2"/>
              </a:buClr>
              <a:buFont typeface="Arial"/>
              <a:buNone/>
              <a:defRPr sz="2800" b="1">
                <a:solidFill>
                  <a:schemeClr val="dk2"/>
                </a:solidFill>
              </a:defRPr>
            </a:lvl6pPr>
            <a:lvl7pPr lvl="6" indent="0" rtl="0">
              <a:spcBef>
                <a:spcPts val="0"/>
              </a:spcBef>
              <a:buClr>
                <a:schemeClr val="dk2"/>
              </a:buClr>
              <a:buFont typeface="Arial"/>
              <a:buNone/>
              <a:defRPr sz="2800" b="1">
                <a:solidFill>
                  <a:schemeClr val="dk2"/>
                </a:solidFill>
              </a:defRPr>
            </a:lvl7pPr>
            <a:lvl8pPr lvl="7" indent="0" rtl="0">
              <a:spcBef>
                <a:spcPts val="0"/>
              </a:spcBef>
              <a:buClr>
                <a:schemeClr val="dk2"/>
              </a:buClr>
              <a:buFont typeface="Arial"/>
              <a:buNone/>
              <a:defRPr sz="2800" b="1">
                <a:solidFill>
                  <a:schemeClr val="dk2"/>
                </a:solidFill>
              </a:defRPr>
            </a:lvl8pPr>
            <a:lvl9pPr lvl="8" indent="0" rtl="0">
              <a:spcBef>
                <a:spcPts val="0"/>
              </a:spcBef>
              <a:buClr>
                <a:schemeClr val="dk2"/>
              </a:buClr>
              <a:buFont typeface="Arial"/>
              <a:buNone/>
              <a:defRPr sz="2800" b="1">
                <a:solidFill>
                  <a:schemeClr val="dk2"/>
                </a:solidFill>
              </a:defRPr>
            </a:lvl9pPr>
          </a:lstStyle>
          <a:p>
            <a:endParaRPr/>
          </a:p>
        </p:txBody>
      </p:sp>
      <p:pic>
        <p:nvPicPr>
          <p:cNvPr id="203" name="Shape 203"/>
          <p:cNvPicPr preferRelativeResize="0"/>
          <p:nvPr/>
        </p:nvPicPr>
        <p:blipFill rotWithShape="1">
          <a:blip r:embed="rId2">
            <a:alphaModFix/>
          </a:blip>
          <a:srcRect t="15994" r="5365"/>
          <a:stretch/>
        </p:blipFill>
        <p:spPr>
          <a:xfrm>
            <a:off x="7970125" y="4778000"/>
            <a:ext cx="941525" cy="213100"/>
          </a:xfrm>
          <a:prstGeom prst="rect">
            <a:avLst/>
          </a:prstGeom>
          <a:noFill/>
          <a:ln>
            <a:noFill/>
          </a:ln>
        </p:spPr>
      </p:pic>
      <p:sp>
        <p:nvSpPr>
          <p:cNvPr id="204" name="Shape 204"/>
          <p:cNvSpPr/>
          <p:nvPr/>
        </p:nvSpPr>
        <p:spPr>
          <a:xfrm>
            <a:off x="4572000" y="-125"/>
            <a:ext cx="4572000" cy="5143499"/>
          </a:xfrm>
          <a:prstGeom prst="rect">
            <a:avLst/>
          </a:prstGeom>
          <a:solidFill>
            <a:srgbClr val="4285F4"/>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cxnSp>
        <p:nvCxnSpPr>
          <p:cNvPr id="205" name="Shape 205"/>
          <p:cNvCxnSpPr/>
          <p:nvPr/>
        </p:nvCxnSpPr>
        <p:spPr>
          <a:xfrm>
            <a:off x="5029675" y="4495500"/>
            <a:ext cx="1641300" cy="0"/>
          </a:xfrm>
          <a:prstGeom prst="straightConnector1">
            <a:avLst/>
          </a:prstGeom>
          <a:noFill/>
          <a:ln w="19050" cap="flat" cmpd="sng">
            <a:solidFill>
              <a:srgbClr val="FFFFFF"/>
            </a:solidFill>
            <a:prstDash val="solid"/>
            <a:round/>
            <a:headEnd type="none" w="med" len="med"/>
            <a:tailEnd type="none" w="med" len="med"/>
          </a:ln>
        </p:spPr>
      </p:cxnSp>
      <p:sp>
        <p:nvSpPr>
          <p:cNvPr id="206" name="Shape 206"/>
          <p:cNvSpPr txBox="1"/>
          <p:nvPr/>
        </p:nvSpPr>
        <p:spPr>
          <a:xfrm>
            <a:off x="5085675" y="4695675"/>
            <a:ext cx="3561000" cy="393600"/>
          </a:xfrm>
          <a:prstGeom prst="rect">
            <a:avLst/>
          </a:prstGeom>
          <a:noFill/>
          <a:ln>
            <a:noFill/>
          </a:ln>
        </p:spPr>
        <p:txBody>
          <a:bodyPr lIns="91425" tIns="91425" rIns="91425" bIns="91425" anchor="ctr" anchorCtr="0">
            <a:noAutofit/>
          </a:bodyPr>
          <a:lstStyle/>
          <a:p>
            <a:pPr marL="0" marR="0" lvl="0" indent="0" algn="r" rtl="0">
              <a:lnSpc>
                <a:spcPct val="95000"/>
              </a:lnSpc>
              <a:spcBef>
                <a:spcPts val="0"/>
              </a:spcBef>
              <a:spcAft>
                <a:spcPts val="0"/>
              </a:spcAft>
              <a:buClr>
                <a:srgbClr val="BDBDBD"/>
              </a:buClr>
              <a:buSzPct val="25000"/>
              <a:buFont typeface="Roboto Condensed"/>
              <a:buNone/>
            </a:pPr>
            <a:r>
              <a:rPr lang="en" sz="1000" b="0" i="0" u="none" strike="noStrike" cap="none">
                <a:solidFill>
                  <a:srgbClr val="BDBDBD"/>
                </a:solidFill>
                <a:latin typeface="Roboto Condensed"/>
                <a:ea typeface="Roboto Condensed"/>
                <a:cs typeface="Roboto Condensed"/>
                <a:sym typeface="Roboto Condensed"/>
              </a:rPr>
              <a:t>Confidential &amp; Proprietary</a:t>
            </a:r>
          </a:p>
        </p:txBody>
      </p:sp>
      <p:sp>
        <p:nvSpPr>
          <p:cNvPr id="207" name="Shape 207"/>
          <p:cNvSpPr txBox="1"/>
          <p:nvPr/>
        </p:nvSpPr>
        <p:spPr>
          <a:xfrm>
            <a:off x="265500" y="1199950"/>
            <a:ext cx="4045198" cy="1515600"/>
          </a:xfrm>
          <a:prstGeom prst="rect">
            <a:avLst/>
          </a:prstGeom>
          <a:noFill/>
          <a:ln>
            <a:noFill/>
          </a:ln>
        </p:spPr>
        <p:txBody>
          <a:bodyPr lIns="91425" tIns="91425" rIns="91425" bIns="91425" anchor="b"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208" name="Shape 208"/>
          <p:cNvSpPr txBox="1"/>
          <p:nvPr/>
        </p:nvSpPr>
        <p:spPr>
          <a:xfrm>
            <a:off x="265500" y="2769000"/>
            <a:ext cx="4045198" cy="1345500"/>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209" name="Shape 209"/>
          <p:cNvSpPr txBox="1"/>
          <p:nvPr/>
        </p:nvSpPr>
        <p:spPr>
          <a:xfrm>
            <a:off x="4939500" y="724200"/>
            <a:ext cx="3837000" cy="3695099"/>
          </a:xfrm>
          <a:prstGeom prst="rect">
            <a:avLst/>
          </a:prstGeom>
          <a:noFill/>
          <a:ln>
            <a:noFill/>
          </a:ln>
        </p:spPr>
        <p:txBody>
          <a:bodyPr lIns="91425" tIns="91425" rIns="91425" bIns="91425" anchor="ctr" anchorCtr="0">
            <a:noAutofit/>
          </a:bodyPr>
          <a:lstStyle/>
          <a:p>
            <a:pPr marL="0" marR="0" lvl="0" indent="0" algn="l" rtl="0">
              <a:lnSpc>
                <a:spcPct val="115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210"/>
        <p:cNvGrpSpPr/>
        <p:nvPr/>
      </p:nvGrpSpPr>
      <p:grpSpPr>
        <a:xfrm>
          <a:off x="0" y="0"/>
          <a:ext cx="0" cy="0"/>
          <a:chOff x="0" y="0"/>
          <a:chExt cx="0" cy="0"/>
        </a:xfrm>
      </p:grpSpPr>
      <p:pic>
        <p:nvPicPr>
          <p:cNvPr id="211" name="Shape 211"/>
          <p:cNvPicPr preferRelativeResize="0"/>
          <p:nvPr/>
        </p:nvPicPr>
        <p:blipFill rotWithShape="1">
          <a:blip r:embed="rId2">
            <a:alphaModFix/>
          </a:blip>
          <a:srcRect/>
          <a:stretch/>
        </p:blipFill>
        <p:spPr>
          <a:xfrm>
            <a:off x="7902175" y="4725212"/>
            <a:ext cx="1048925" cy="267425"/>
          </a:xfrm>
          <a:prstGeom prst="rect">
            <a:avLst/>
          </a:prstGeom>
          <a:noFill/>
          <a:ln>
            <a:noFill/>
          </a:ln>
        </p:spPr>
      </p:pic>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cSld name="Título 1">
    <p:bg>
      <p:bgPr>
        <a:solidFill>
          <a:srgbClr val="FFFFFF"/>
        </a:solidFill>
        <a:effectLst/>
      </p:bgPr>
    </p:bg>
    <p:spTree>
      <p:nvGrpSpPr>
        <p:cNvPr id="1" name="Shape 212"/>
        <p:cNvGrpSpPr/>
        <p:nvPr/>
      </p:nvGrpSpPr>
      <p:grpSpPr>
        <a:xfrm>
          <a:off x="0" y="0"/>
          <a:ext cx="0" cy="0"/>
          <a:chOff x="0" y="0"/>
          <a:chExt cx="0" cy="0"/>
        </a:xfrm>
      </p:grpSpPr>
      <p:sp>
        <p:nvSpPr>
          <p:cNvPr id="213" name="Shape 213"/>
          <p:cNvSpPr txBox="1">
            <a:spLocks noGrp="1"/>
          </p:cNvSpPr>
          <p:nvPr>
            <p:ph type="title"/>
          </p:nvPr>
        </p:nvSpPr>
        <p:spPr>
          <a:xfrm>
            <a:off x="1520850" y="1953450"/>
            <a:ext cx="6109499" cy="627000"/>
          </a:xfrm>
          <a:prstGeom prst="rect">
            <a:avLst/>
          </a:prstGeom>
          <a:noFill/>
          <a:ln>
            <a:noFill/>
          </a:ln>
        </p:spPr>
        <p:txBody>
          <a:bodyPr lIns="91425" tIns="91425" rIns="91425" bIns="91425" anchor="t" anchorCtr="0"/>
          <a:lstStyle>
            <a:lvl1pPr marL="0" marR="0" lvl="0" indent="0" algn="ctr" rtl="0">
              <a:lnSpc>
                <a:spcPct val="100000"/>
              </a:lnSpc>
              <a:spcBef>
                <a:spcPts val="0"/>
              </a:spcBef>
              <a:spcAft>
                <a:spcPts val="0"/>
              </a:spcAft>
              <a:buClr>
                <a:schemeClr val="dk2"/>
              </a:buClr>
              <a:buFont typeface="Roboto"/>
              <a:buNone/>
              <a:defRPr sz="2800" b="0" i="0" u="none" strike="noStrike" cap="none">
                <a:solidFill>
                  <a:srgbClr val="FFFFFF"/>
                </a:solidFill>
                <a:latin typeface="Roboto"/>
                <a:ea typeface="Roboto"/>
                <a:cs typeface="Roboto"/>
                <a:sym typeface="Roboto"/>
              </a:defRPr>
            </a:lvl1pPr>
            <a:lvl2pPr lvl="1" indent="0" rtl="0">
              <a:spcBef>
                <a:spcPts val="0"/>
              </a:spcBef>
              <a:buClr>
                <a:schemeClr val="dk2"/>
              </a:buClr>
              <a:buFont typeface="Arial"/>
              <a:buNone/>
              <a:defRPr sz="2800" b="1">
                <a:solidFill>
                  <a:schemeClr val="dk2"/>
                </a:solidFill>
              </a:defRPr>
            </a:lvl2pPr>
            <a:lvl3pPr lvl="2" indent="0" rtl="0">
              <a:spcBef>
                <a:spcPts val="0"/>
              </a:spcBef>
              <a:buClr>
                <a:schemeClr val="dk2"/>
              </a:buClr>
              <a:buFont typeface="Arial"/>
              <a:buNone/>
              <a:defRPr sz="2800" b="1">
                <a:solidFill>
                  <a:schemeClr val="dk2"/>
                </a:solidFill>
              </a:defRPr>
            </a:lvl3pPr>
            <a:lvl4pPr lvl="3" indent="0" rtl="0">
              <a:spcBef>
                <a:spcPts val="0"/>
              </a:spcBef>
              <a:buClr>
                <a:schemeClr val="dk2"/>
              </a:buClr>
              <a:buFont typeface="Arial"/>
              <a:buNone/>
              <a:defRPr sz="2800" b="1">
                <a:solidFill>
                  <a:schemeClr val="dk2"/>
                </a:solidFill>
              </a:defRPr>
            </a:lvl4pPr>
            <a:lvl5pPr lvl="4" indent="0" rtl="0">
              <a:spcBef>
                <a:spcPts val="0"/>
              </a:spcBef>
              <a:buClr>
                <a:schemeClr val="dk2"/>
              </a:buClr>
              <a:buFont typeface="Arial"/>
              <a:buNone/>
              <a:defRPr sz="2800" b="1">
                <a:solidFill>
                  <a:schemeClr val="dk2"/>
                </a:solidFill>
              </a:defRPr>
            </a:lvl5pPr>
            <a:lvl6pPr lvl="5" indent="0" rtl="0">
              <a:spcBef>
                <a:spcPts val="0"/>
              </a:spcBef>
              <a:buClr>
                <a:schemeClr val="dk2"/>
              </a:buClr>
              <a:buFont typeface="Arial"/>
              <a:buNone/>
              <a:defRPr sz="2800" b="1">
                <a:solidFill>
                  <a:schemeClr val="dk2"/>
                </a:solidFill>
              </a:defRPr>
            </a:lvl6pPr>
            <a:lvl7pPr lvl="6" indent="0" rtl="0">
              <a:spcBef>
                <a:spcPts val="0"/>
              </a:spcBef>
              <a:buClr>
                <a:schemeClr val="dk2"/>
              </a:buClr>
              <a:buFont typeface="Arial"/>
              <a:buNone/>
              <a:defRPr sz="2800" b="1">
                <a:solidFill>
                  <a:schemeClr val="dk2"/>
                </a:solidFill>
              </a:defRPr>
            </a:lvl7pPr>
            <a:lvl8pPr lvl="7" indent="0" rtl="0">
              <a:spcBef>
                <a:spcPts val="0"/>
              </a:spcBef>
              <a:buClr>
                <a:schemeClr val="dk2"/>
              </a:buClr>
              <a:buFont typeface="Arial"/>
              <a:buNone/>
              <a:defRPr sz="2800" b="1">
                <a:solidFill>
                  <a:schemeClr val="dk2"/>
                </a:solidFill>
              </a:defRPr>
            </a:lvl8pPr>
            <a:lvl9pPr lvl="8" indent="0" rtl="0">
              <a:spcBef>
                <a:spcPts val="0"/>
              </a:spcBef>
              <a:buClr>
                <a:schemeClr val="dk2"/>
              </a:buClr>
              <a:buFont typeface="Arial"/>
              <a:buNone/>
              <a:defRPr sz="2800" b="1">
                <a:solidFill>
                  <a:schemeClr val="dk2"/>
                </a:solidFill>
              </a:defRPr>
            </a:lvl9pPr>
          </a:lstStyle>
          <a:p>
            <a:endParaRPr/>
          </a:p>
        </p:txBody>
      </p:sp>
      <p:sp>
        <p:nvSpPr>
          <p:cNvPr id="214" name="Shape 214"/>
          <p:cNvSpPr txBox="1">
            <a:spLocks noGrp="1"/>
          </p:cNvSpPr>
          <p:nvPr>
            <p:ph type="subTitle" idx="1"/>
          </p:nvPr>
        </p:nvSpPr>
        <p:spPr>
          <a:xfrm>
            <a:off x="1938100" y="3105300"/>
            <a:ext cx="5332800" cy="567900"/>
          </a:xfrm>
          <a:prstGeom prst="rect">
            <a:avLst/>
          </a:prstGeom>
          <a:noFill/>
          <a:ln>
            <a:noFill/>
          </a:ln>
        </p:spPr>
        <p:txBody>
          <a:bodyPr lIns="91425" tIns="91425" rIns="91425" bIns="91425" anchor="t" anchorCtr="0"/>
          <a:lstStyle>
            <a:lvl1pPr marL="0" marR="0" lvl="0" indent="0" algn="ctr" rtl="0">
              <a:lnSpc>
                <a:spcPct val="100000"/>
              </a:lnSpc>
              <a:spcBef>
                <a:spcPts val="0"/>
              </a:spcBef>
              <a:spcAft>
                <a:spcPts val="0"/>
              </a:spcAft>
              <a:buClr>
                <a:schemeClr val="dk2"/>
              </a:buClr>
              <a:buFont typeface="Arial"/>
              <a:buNone/>
              <a:defRPr sz="1600" b="0" i="0" u="none" strike="noStrike" cap="none">
                <a:solidFill>
                  <a:srgbClr val="B3CCF4"/>
                </a:solidFill>
                <a:latin typeface="Arial"/>
                <a:ea typeface="Arial"/>
                <a:cs typeface="Arial"/>
                <a:sym typeface="Arial"/>
              </a:defRPr>
            </a:lvl1pPr>
            <a:lvl2pPr marL="457200" marR="0" lvl="1" indent="0" algn="ctr" rtl="0">
              <a:lnSpc>
                <a:spcPct val="100000"/>
              </a:lnSpc>
              <a:spcBef>
                <a:spcPts val="0"/>
              </a:spcBef>
              <a:spcAft>
                <a:spcPts val="0"/>
              </a:spcAft>
              <a:buClr>
                <a:schemeClr val="dk2"/>
              </a:buClr>
              <a:buFont typeface="Roboto"/>
              <a:buNone/>
              <a:defRPr sz="1600" b="1" i="0" u="none" strike="noStrike" cap="none">
                <a:solidFill>
                  <a:schemeClr val="dk2"/>
                </a:solidFill>
                <a:latin typeface="Roboto"/>
                <a:ea typeface="Roboto"/>
                <a:cs typeface="Roboto"/>
                <a:sym typeface="Roboto"/>
              </a:defRPr>
            </a:lvl2pPr>
            <a:lvl3pPr marL="914400" marR="0" lvl="2" indent="0" algn="ctr" rtl="0">
              <a:lnSpc>
                <a:spcPct val="100000"/>
              </a:lnSpc>
              <a:spcBef>
                <a:spcPts val="0"/>
              </a:spcBef>
              <a:spcAft>
                <a:spcPts val="0"/>
              </a:spcAft>
              <a:buClr>
                <a:schemeClr val="dk2"/>
              </a:buClr>
              <a:buFont typeface="Roboto"/>
              <a:buNone/>
              <a:defRPr sz="1600" b="0" i="0" u="none" strike="noStrike" cap="none">
                <a:solidFill>
                  <a:schemeClr val="dk2"/>
                </a:solidFill>
                <a:latin typeface="Roboto"/>
                <a:ea typeface="Roboto"/>
                <a:cs typeface="Roboto"/>
                <a:sym typeface="Roboto"/>
              </a:defRPr>
            </a:lvl3pPr>
            <a:lvl4pPr marL="1371600" marR="0" lvl="3" indent="0" algn="ctr" rtl="0">
              <a:lnSpc>
                <a:spcPct val="100000"/>
              </a:lnSpc>
              <a:spcBef>
                <a:spcPts val="0"/>
              </a:spcBef>
              <a:spcAft>
                <a:spcPts val="0"/>
              </a:spcAft>
              <a:buClr>
                <a:schemeClr val="dk2"/>
              </a:buClr>
              <a:buFont typeface="Roboto"/>
              <a:buNone/>
              <a:defRPr sz="1600" b="0" i="0" u="none" strike="noStrike" cap="none">
                <a:solidFill>
                  <a:schemeClr val="dk2"/>
                </a:solidFill>
                <a:latin typeface="Roboto"/>
                <a:ea typeface="Roboto"/>
                <a:cs typeface="Roboto"/>
                <a:sym typeface="Roboto"/>
              </a:defRPr>
            </a:lvl4pPr>
            <a:lvl5pPr marL="1828800" marR="0" lvl="4" indent="0" algn="ctr" rtl="0">
              <a:lnSpc>
                <a:spcPct val="100000"/>
              </a:lnSpc>
              <a:spcBef>
                <a:spcPts val="0"/>
              </a:spcBef>
              <a:spcAft>
                <a:spcPts val="0"/>
              </a:spcAft>
              <a:buClr>
                <a:schemeClr val="dk2"/>
              </a:buClr>
              <a:buFont typeface="Roboto"/>
              <a:buNone/>
              <a:defRPr sz="1600" b="0" i="0" u="none" strike="noStrike" cap="none">
                <a:solidFill>
                  <a:schemeClr val="dk2"/>
                </a:solidFill>
                <a:latin typeface="Roboto"/>
                <a:ea typeface="Roboto"/>
                <a:cs typeface="Roboto"/>
                <a:sym typeface="Roboto"/>
              </a:defRPr>
            </a:lvl5pPr>
            <a:lvl6pPr marL="2286000" marR="0" lvl="5" indent="0" algn="ctr" rtl="0">
              <a:lnSpc>
                <a:spcPct val="100000"/>
              </a:lnSpc>
              <a:spcBef>
                <a:spcPts val="0"/>
              </a:spcBef>
              <a:spcAft>
                <a:spcPts val="0"/>
              </a:spcAft>
              <a:buClr>
                <a:schemeClr val="dk2"/>
              </a:buClr>
              <a:buFont typeface="Roboto"/>
              <a:buNone/>
              <a:defRPr sz="1600" b="0" i="0" u="none" strike="noStrike" cap="none">
                <a:solidFill>
                  <a:schemeClr val="dk2"/>
                </a:solidFill>
                <a:latin typeface="Roboto"/>
                <a:ea typeface="Roboto"/>
                <a:cs typeface="Roboto"/>
                <a:sym typeface="Roboto"/>
              </a:defRPr>
            </a:lvl6pPr>
            <a:lvl7pPr marL="2743200" marR="0" lvl="6" indent="0" algn="ctr" rtl="0">
              <a:lnSpc>
                <a:spcPct val="100000"/>
              </a:lnSpc>
              <a:spcBef>
                <a:spcPts val="0"/>
              </a:spcBef>
              <a:spcAft>
                <a:spcPts val="0"/>
              </a:spcAft>
              <a:buClr>
                <a:schemeClr val="dk2"/>
              </a:buClr>
              <a:buFont typeface="Roboto"/>
              <a:buNone/>
              <a:defRPr sz="1600" b="0" i="0" u="none" strike="noStrike" cap="none">
                <a:solidFill>
                  <a:schemeClr val="dk2"/>
                </a:solidFill>
                <a:latin typeface="Roboto"/>
                <a:ea typeface="Roboto"/>
                <a:cs typeface="Roboto"/>
                <a:sym typeface="Roboto"/>
              </a:defRPr>
            </a:lvl7pPr>
            <a:lvl8pPr marL="3200400" marR="0" lvl="7" indent="0" algn="ctr" rtl="0">
              <a:lnSpc>
                <a:spcPct val="100000"/>
              </a:lnSpc>
              <a:spcBef>
                <a:spcPts val="0"/>
              </a:spcBef>
              <a:spcAft>
                <a:spcPts val="0"/>
              </a:spcAft>
              <a:buClr>
                <a:schemeClr val="dk2"/>
              </a:buClr>
              <a:buFont typeface="Roboto"/>
              <a:buNone/>
              <a:defRPr sz="1600" b="0" i="0" u="none" strike="noStrike" cap="none">
                <a:solidFill>
                  <a:schemeClr val="dk2"/>
                </a:solidFill>
                <a:latin typeface="Roboto"/>
                <a:ea typeface="Roboto"/>
                <a:cs typeface="Roboto"/>
                <a:sym typeface="Roboto"/>
              </a:defRPr>
            </a:lvl8pPr>
            <a:lvl9pPr marL="3657600" marR="0" lvl="8" indent="0" algn="ctr" rtl="0">
              <a:lnSpc>
                <a:spcPct val="100000"/>
              </a:lnSpc>
              <a:spcBef>
                <a:spcPts val="0"/>
              </a:spcBef>
              <a:spcAft>
                <a:spcPts val="0"/>
              </a:spcAft>
              <a:buClr>
                <a:schemeClr val="dk2"/>
              </a:buClr>
              <a:buFont typeface="Roboto"/>
              <a:buNone/>
              <a:defRPr sz="1600" b="0" i="0" u="none" strike="noStrike" cap="none">
                <a:solidFill>
                  <a:schemeClr val="dk2"/>
                </a:solidFill>
                <a:latin typeface="Roboto"/>
                <a:ea typeface="Roboto"/>
                <a:cs typeface="Roboto"/>
                <a:sym typeface="Roboto"/>
              </a:defRPr>
            </a:lvl9pPr>
          </a:lstStyle>
          <a:p>
            <a:endParaRPr/>
          </a:p>
        </p:txBody>
      </p:sp>
      <p:pic>
        <p:nvPicPr>
          <p:cNvPr id="215" name="Shape 215"/>
          <p:cNvPicPr preferRelativeResize="0"/>
          <p:nvPr/>
        </p:nvPicPr>
        <p:blipFill rotWithShape="1">
          <a:blip r:embed="rId2">
            <a:alphaModFix/>
          </a:blip>
          <a:srcRect t="15994" r="5365"/>
          <a:stretch/>
        </p:blipFill>
        <p:spPr>
          <a:xfrm>
            <a:off x="7970125" y="4778000"/>
            <a:ext cx="941525" cy="213100"/>
          </a:xfrm>
          <a:prstGeom prst="rect">
            <a:avLst/>
          </a:prstGeom>
          <a:noFill/>
          <a:ln>
            <a:noFill/>
          </a:ln>
        </p:spPr>
      </p:pic>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cSld name="Large Text Slide - White on Blue">
    <p:bg>
      <p:bgPr>
        <a:solidFill>
          <a:srgbClr val="FFFFFF"/>
        </a:solidFill>
        <a:effectLst/>
      </p:bgPr>
    </p:bg>
    <p:spTree>
      <p:nvGrpSpPr>
        <p:cNvPr id="1" name="Shape 216"/>
        <p:cNvGrpSpPr/>
        <p:nvPr/>
      </p:nvGrpSpPr>
      <p:grpSpPr>
        <a:xfrm>
          <a:off x="0" y="0"/>
          <a:ext cx="0" cy="0"/>
          <a:chOff x="0" y="0"/>
          <a:chExt cx="0" cy="0"/>
        </a:xfrm>
      </p:grpSpPr>
      <p:sp>
        <p:nvSpPr>
          <p:cNvPr id="217" name="Shape 217"/>
          <p:cNvSpPr/>
          <p:nvPr/>
        </p:nvSpPr>
        <p:spPr>
          <a:xfrm flipH="1">
            <a:off x="7328399" y="0"/>
            <a:ext cx="1358400" cy="48000"/>
          </a:xfrm>
          <a:prstGeom prst="rect">
            <a:avLst/>
          </a:prstGeom>
          <a:solidFill>
            <a:srgbClr val="FFFFFF"/>
          </a:solidFill>
          <a:ln>
            <a:noFill/>
          </a:ln>
        </p:spPr>
        <p:txBody>
          <a:bodyPr lIns="91425" tIns="45700" rIns="91425" bIns="45700"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grpSp>
        <p:nvGrpSpPr>
          <p:cNvPr id="218" name="Shape 218"/>
          <p:cNvGrpSpPr/>
          <p:nvPr/>
        </p:nvGrpSpPr>
        <p:grpSpPr>
          <a:xfrm>
            <a:off x="7328256" y="185930"/>
            <a:ext cx="1362531" cy="236305"/>
            <a:chOff x="0" y="-19950"/>
            <a:chExt cx="3009124" cy="3041250"/>
          </a:xfrm>
        </p:grpSpPr>
        <p:sp>
          <p:nvSpPr>
            <p:cNvPr id="219" name="Shape 219"/>
            <p:cNvSpPr/>
            <p:nvPr/>
          </p:nvSpPr>
          <p:spPr>
            <a:xfrm>
              <a:off x="390800" y="729250"/>
              <a:ext cx="251274" cy="1425324"/>
            </a:xfrm>
            <a:custGeom>
              <a:avLst/>
              <a:gdLst/>
              <a:ahLst/>
              <a:cxnLst/>
              <a:rect l="0" t="0" r="0" b="0"/>
              <a:pathLst>
                <a:path w="120000" h="120000" extrusionOk="0">
                  <a:moveTo>
                    <a:pt x="56412" y="8587"/>
                  </a:moveTo>
                  <a:cubicBezTo>
                    <a:pt x="86224" y="8587"/>
                    <a:pt x="96288" y="50203"/>
                    <a:pt x="96288" y="72038"/>
                  </a:cubicBezTo>
                  <a:cubicBezTo>
                    <a:pt x="96288" y="81741"/>
                    <a:pt x="94844" y="91633"/>
                    <a:pt x="89101" y="99657"/>
                  </a:cubicBezTo>
                  <a:cubicBezTo>
                    <a:pt x="83526" y="107495"/>
                    <a:pt x="74010" y="112349"/>
                    <a:pt x="64495" y="112349"/>
                  </a:cubicBezTo>
                  <a:cubicBezTo>
                    <a:pt x="35566" y="112349"/>
                    <a:pt x="23711" y="71850"/>
                    <a:pt x="23711" y="47216"/>
                  </a:cubicBezTo>
                  <a:cubicBezTo>
                    <a:pt x="23711" y="36579"/>
                    <a:pt x="25334" y="25568"/>
                    <a:pt x="34850" y="16985"/>
                  </a:cubicBezTo>
                  <a:cubicBezTo>
                    <a:pt x="40604" y="11759"/>
                    <a:pt x="48508" y="8587"/>
                    <a:pt x="56412" y="8587"/>
                  </a:cubicBezTo>
                  <a:close/>
                  <a:moveTo>
                    <a:pt x="62334" y="2"/>
                  </a:moveTo>
                  <a:cubicBezTo>
                    <a:pt x="25872" y="2"/>
                    <a:pt x="0" y="27995"/>
                    <a:pt x="0" y="60840"/>
                  </a:cubicBezTo>
                  <a:cubicBezTo>
                    <a:pt x="0" y="88834"/>
                    <a:pt x="20475" y="120000"/>
                    <a:pt x="58740" y="120000"/>
                  </a:cubicBezTo>
                  <a:cubicBezTo>
                    <a:pt x="98079" y="120000"/>
                    <a:pt x="120000" y="88647"/>
                    <a:pt x="120000" y="58973"/>
                  </a:cubicBezTo>
                  <a:cubicBezTo>
                    <a:pt x="120000" y="28740"/>
                    <a:pt x="97721" y="2"/>
                    <a:pt x="62334" y="2"/>
                  </a:cubicBezTo>
                  <a:close/>
                </a:path>
              </a:pathLst>
            </a:custGeom>
            <a:solidFill>
              <a:srgbClr val="FFFFFF"/>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220" name="Shape 220"/>
            <p:cNvSpPr/>
            <p:nvPr/>
          </p:nvSpPr>
          <p:spPr>
            <a:xfrm>
              <a:off x="1166400" y="17725"/>
              <a:ext cx="122624" cy="2094749"/>
            </a:xfrm>
            <a:custGeom>
              <a:avLst/>
              <a:gdLst/>
              <a:ahLst/>
              <a:cxnLst/>
              <a:rect l="0" t="0" r="0" b="0"/>
              <a:pathLst>
                <a:path w="120000" h="120000" extrusionOk="0">
                  <a:moveTo>
                    <a:pt x="20990" y="0"/>
                  </a:moveTo>
                  <a:lnTo>
                    <a:pt x="0" y="7238"/>
                  </a:lnTo>
                  <a:lnTo>
                    <a:pt x="31657" y="7238"/>
                  </a:lnTo>
                  <a:lnTo>
                    <a:pt x="31657" y="110602"/>
                  </a:lnTo>
                  <a:cubicBezTo>
                    <a:pt x="31657" y="111872"/>
                    <a:pt x="30189" y="113015"/>
                    <a:pt x="27620" y="113777"/>
                  </a:cubicBezTo>
                  <a:lnTo>
                    <a:pt x="9932" y="119998"/>
                  </a:lnTo>
                  <a:lnTo>
                    <a:pt x="105272" y="119998"/>
                  </a:lnTo>
                  <a:lnTo>
                    <a:pt x="120000" y="115046"/>
                  </a:lnTo>
                  <a:lnTo>
                    <a:pt x="92770" y="113777"/>
                  </a:lnTo>
                  <a:cubicBezTo>
                    <a:pt x="85773" y="113522"/>
                    <a:pt x="80611" y="111617"/>
                    <a:pt x="80611" y="109078"/>
                  </a:cubicBezTo>
                  <a:lnTo>
                    <a:pt x="80611" y="9397"/>
                  </a:lnTo>
                  <a:cubicBezTo>
                    <a:pt x="80611" y="8127"/>
                    <a:pt x="82079" y="6984"/>
                    <a:pt x="84672" y="6222"/>
                  </a:cubicBezTo>
                  <a:lnTo>
                    <a:pt x="102703" y="0"/>
                  </a:lnTo>
                  <a:close/>
                </a:path>
              </a:pathLst>
            </a:custGeom>
            <a:solidFill>
              <a:srgbClr val="FFFFFF"/>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221" name="Shape 221"/>
            <p:cNvSpPr/>
            <p:nvPr/>
          </p:nvSpPr>
          <p:spPr>
            <a:xfrm>
              <a:off x="1293900" y="727050"/>
              <a:ext cx="212175" cy="1427525"/>
            </a:xfrm>
            <a:custGeom>
              <a:avLst/>
              <a:gdLst/>
              <a:ahLst/>
              <a:cxnLst/>
              <a:rect l="0" t="0" r="0" b="0"/>
              <a:pathLst>
                <a:path w="120000" h="120000" extrusionOk="0">
                  <a:moveTo>
                    <a:pt x="57872" y="8572"/>
                  </a:moveTo>
                  <a:cubicBezTo>
                    <a:pt x="73396" y="8572"/>
                    <a:pt x="86376" y="19752"/>
                    <a:pt x="86376" y="29814"/>
                  </a:cubicBezTo>
                  <a:cubicBezTo>
                    <a:pt x="86376" y="33353"/>
                    <a:pt x="83605" y="34845"/>
                    <a:pt x="78077" y="36522"/>
                  </a:cubicBezTo>
                  <a:lnTo>
                    <a:pt x="26171" y="54969"/>
                  </a:lnTo>
                  <a:cubicBezTo>
                    <a:pt x="25323" y="50310"/>
                    <a:pt x="24899" y="46210"/>
                    <a:pt x="24899" y="42297"/>
                  </a:cubicBezTo>
                  <a:cubicBezTo>
                    <a:pt x="24899" y="15280"/>
                    <a:pt x="47663" y="8572"/>
                    <a:pt x="57872" y="8572"/>
                  </a:cubicBezTo>
                  <a:close/>
                  <a:moveTo>
                    <a:pt x="63188" y="0"/>
                  </a:moveTo>
                  <a:cubicBezTo>
                    <a:pt x="34895" y="0"/>
                    <a:pt x="14" y="19006"/>
                    <a:pt x="14" y="57577"/>
                  </a:cubicBezTo>
                  <a:cubicBezTo>
                    <a:pt x="14" y="88136"/>
                    <a:pt x="23188" y="120000"/>
                    <a:pt x="67656" y="120000"/>
                  </a:cubicBezTo>
                  <a:cubicBezTo>
                    <a:pt x="76804" y="120000"/>
                    <a:pt x="91268" y="119440"/>
                    <a:pt x="105945" y="110309"/>
                  </a:cubicBezTo>
                  <a:cubicBezTo>
                    <a:pt x="111474" y="106770"/>
                    <a:pt x="116154" y="102857"/>
                    <a:pt x="119985" y="98198"/>
                  </a:cubicBezTo>
                  <a:lnTo>
                    <a:pt x="119985" y="98198"/>
                  </a:lnTo>
                  <a:cubicBezTo>
                    <a:pt x="110201" y="102483"/>
                    <a:pt x="99780" y="107142"/>
                    <a:pt x="85104" y="107142"/>
                  </a:cubicBezTo>
                  <a:cubicBezTo>
                    <a:pt x="59780" y="107142"/>
                    <a:pt x="36592" y="91118"/>
                    <a:pt x="28306" y="62609"/>
                  </a:cubicBezTo>
                  <a:lnTo>
                    <a:pt x="115729" y="31676"/>
                  </a:lnTo>
                  <a:cubicBezTo>
                    <a:pt x="111049" y="16957"/>
                    <a:pt x="97645" y="0"/>
                    <a:pt x="63188" y="0"/>
                  </a:cubicBezTo>
                  <a:close/>
                </a:path>
              </a:pathLst>
            </a:custGeom>
            <a:solidFill>
              <a:srgbClr val="FFFFFF"/>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222" name="Shape 222"/>
            <p:cNvSpPr/>
            <p:nvPr/>
          </p:nvSpPr>
          <p:spPr>
            <a:xfrm>
              <a:off x="667625" y="729250"/>
              <a:ext cx="250924" cy="1425324"/>
            </a:xfrm>
            <a:custGeom>
              <a:avLst/>
              <a:gdLst/>
              <a:ahLst/>
              <a:cxnLst/>
              <a:rect l="0" t="0" r="0" b="0"/>
              <a:pathLst>
                <a:path w="120000" h="120000" extrusionOk="0">
                  <a:moveTo>
                    <a:pt x="56311" y="8587"/>
                  </a:moveTo>
                  <a:cubicBezTo>
                    <a:pt x="86177" y="8587"/>
                    <a:pt x="96243" y="50203"/>
                    <a:pt x="96243" y="72038"/>
                  </a:cubicBezTo>
                  <a:cubicBezTo>
                    <a:pt x="96243" y="81741"/>
                    <a:pt x="94809" y="91633"/>
                    <a:pt x="89046" y="99657"/>
                  </a:cubicBezTo>
                  <a:cubicBezTo>
                    <a:pt x="83475" y="107495"/>
                    <a:pt x="73934" y="112349"/>
                    <a:pt x="64405" y="112349"/>
                  </a:cubicBezTo>
                  <a:cubicBezTo>
                    <a:pt x="35448" y="112349"/>
                    <a:pt x="23576" y="71850"/>
                    <a:pt x="23576" y="47216"/>
                  </a:cubicBezTo>
                  <a:cubicBezTo>
                    <a:pt x="23576" y="36579"/>
                    <a:pt x="25190" y="25568"/>
                    <a:pt x="34731" y="16985"/>
                  </a:cubicBezTo>
                  <a:cubicBezTo>
                    <a:pt x="40482" y="11759"/>
                    <a:pt x="48396" y="8587"/>
                    <a:pt x="56311" y="8587"/>
                  </a:cubicBezTo>
                  <a:close/>
                  <a:moveTo>
                    <a:pt x="62253" y="2"/>
                  </a:moveTo>
                  <a:cubicBezTo>
                    <a:pt x="25728" y="2"/>
                    <a:pt x="11" y="27995"/>
                    <a:pt x="11" y="60840"/>
                  </a:cubicBezTo>
                  <a:cubicBezTo>
                    <a:pt x="11" y="88834"/>
                    <a:pt x="20336" y="120000"/>
                    <a:pt x="58654" y="120000"/>
                  </a:cubicBezTo>
                  <a:cubicBezTo>
                    <a:pt x="98049" y="120000"/>
                    <a:pt x="119988" y="88647"/>
                    <a:pt x="119988" y="58973"/>
                  </a:cubicBezTo>
                  <a:cubicBezTo>
                    <a:pt x="119988" y="28740"/>
                    <a:pt x="97869" y="2"/>
                    <a:pt x="62253" y="2"/>
                  </a:cubicBezTo>
                  <a:close/>
                </a:path>
              </a:pathLst>
            </a:custGeom>
            <a:solidFill>
              <a:srgbClr val="FFFFFF"/>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223" name="Shape 223"/>
            <p:cNvSpPr/>
            <p:nvPr/>
          </p:nvSpPr>
          <p:spPr>
            <a:xfrm>
              <a:off x="918900" y="727050"/>
              <a:ext cx="243374" cy="2294250"/>
            </a:xfrm>
            <a:custGeom>
              <a:avLst/>
              <a:gdLst/>
              <a:ahLst/>
              <a:cxnLst/>
              <a:rect l="0" t="0" r="0" b="0"/>
              <a:pathLst>
                <a:path w="120000" h="120000" extrusionOk="0">
                  <a:moveTo>
                    <a:pt x="57676" y="4985"/>
                  </a:moveTo>
                  <a:cubicBezTo>
                    <a:pt x="79753" y="4985"/>
                    <a:pt x="91254" y="22956"/>
                    <a:pt x="91254" y="33855"/>
                  </a:cubicBezTo>
                  <a:cubicBezTo>
                    <a:pt x="91254" y="47304"/>
                    <a:pt x="73812" y="49970"/>
                    <a:pt x="66958" y="49970"/>
                  </a:cubicBezTo>
                  <a:cubicBezTo>
                    <a:pt x="46372" y="49970"/>
                    <a:pt x="35057" y="33855"/>
                    <a:pt x="35057" y="21681"/>
                  </a:cubicBezTo>
                  <a:cubicBezTo>
                    <a:pt x="35057" y="10086"/>
                    <a:pt x="46187" y="4985"/>
                    <a:pt x="57676" y="4985"/>
                  </a:cubicBezTo>
                  <a:close/>
                  <a:moveTo>
                    <a:pt x="70471" y="75130"/>
                  </a:moveTo>
                  <a:cubicBezTo>
                    <a:pt x="72887" y="75130"/>
                    <a:pt x="74181" y="75130"/>
                    <a:pt x="76228" y="75361"/>
                  </a:cubicBezTo>
                  <a:cubicBezTo>
                    <a:pt x="95334" y="83824"/>
                    <a:pt x="103679" y="88115"/>
                    <a:pt x="103679" y="96115"/>
                  </a:cubicBezTo>
                  <a:cubicBezTo>
                    <a:pt x="103679" y="105042"/>
                    <a:pt x="90687" y="113042"/>
                    <a:pt x="66773" y="113042"/>
                  </a:cubicBezTo>
                  <a:cubicBezTo>
                    <a:pt x="39876" y="113042"/>
                    <a:pt x="22446" y="105042"/>
                    <a:pt x="22446" y="93911"/>
                  </a:cubicBezTo>
                  <a:cubicBezTo>
                    <a:pt x="22446" y="82781"/>
                    <a:pt x="38582" y="78955"/>
                    <a:pt x="43956" y="77680"/>
                  </a:cubicBezTo>
                  <a:cubicBezTo>
                    <a:pt x="54533" y="75478"/>
                    <a:pt x="68252" y="75130"/>
                    <a:pt x="70471" y="75130"/>
                  </a:cubicBezTo>
                  <a:close/>
                  <a:moveTo>
                    <a:pt x="67697" y="0"/>
                  </a:moveTo>
                  <a:cubicBezTo>
                    <a:pt x="31716" y="0"/>
                    <a:pt x="13349" y="14144"/>
                    <a:pt x="13349" y="29681"/>
                  </a:cubicBezTo>
                  <a:cubicBezTo>
                    <a:pt x="13349" y="41739"/>
                    <a:pt x="28006" y="54608"/>
                    <a:pt x="54348" y="54608"/>
                  </a:cubicBezTo>
                  <a:lnTo>
                    <a:pt x="61756" y="54608"/>
                  </a:lnTo>
                  <a:cubicBezTo>
                    <a:pt x="60832" y="56231"/>
                    <a:pt x="59907" y="58086"/>
                    <a:pt x="59907" y="60288"/>
                  </a:cubicBezTo>
                  <a:cubicBezTo>
                    <a:pt x="59907" y="65158"/>
                    <a:pt x="63617" y="67709"/>
                    <a:pt x="67328" y="70375"/>
                  </a:cubicBezTo>
                  <a:cubicBezTo>
                    <a:pt x="56012" y="70840"/>
                    <a:pt x="34872" y="72231"/>
                    <a:pt x="19291" y="78144"/>
                  </a:cubicBezTo>
                  <a:cubicBezTo>
                    <a:pt x="4449" y="83709"/>
                    <a:pt x="0" y="91709"/>
                    <a:pt x="0" y="97274"/>
                  </a:cubicBezTo>
                  <a:cubicBezTo>
                    <a:pt x="0" y="108984"/>
                    <a:pt x="17812" y="119998"/>
                    <a:pt x="54348" y="119998"/>
                  </a:cubicBezTo>
                  <a:cubicBezTo>
                    <a:pt x="97553" y="119998"/>
                    <a:pt x="120000" y="104810"/>
                    <a:pt x="120000" y="90085"/>
                  </a:cubicBezTo>
                  <a:cubicBezTo>
                    <a:pt x="120000" y="79187"/>
                    <a:pt x="109978" y="73854"/>
                    <a:pt x="99032" y="68057"/>
                  </a:cubicBezTo>
                  <a:lnTo>
                    <a:pt x="89947" y="63652"/>
                  </a:lnTo>
                  <a:cubicBezTo>
                    <a:pt x="87174" y="62260"/>
                    <a:pt x="83278" y="60405"/>
                    <a:pt x="83278" y="56927"/>
                  </a:cubicBezTo>
                  <a:cubicBezTo>
                    <a:pt x="83278" y="53448"/>
                    <a:pt x="86989" y="50782"/>
                    <a:pt x="90132" y="49274"/>
                  </a:cubicBezTo>
                  <a:cubicBezTo>
                    <a:pt x="100893" y="44057"/>
                    <a:pt x="111272" y="38377"/>
                    <a:pt x="111272" y="26782"/>
                  </a:cubicBezTo>
                  <a:cubicBezTo>
                    <a:pt x="111272" y="16231"/>
                    <a:pt x="101078" y="10086"/>
                    <a:pt x="94767" y="6608"/>
                  </a:cubicBezTo>
                  <a:lnTo>
                    <a:pt x="108869" y="6608"/>
                  </a:lnTo>
                  <a:lnTo>
                    <a:pt x="119432" y="0"/>
                  </a:lnTo>
                  <a:close/>
                </a:path>
              </a:pathLst>
            </a:custGeom>
            <a:solidFill>
              <a:srgbClr val="FFFFFF"/>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224" name="Shape 224"/>
            <p:cNvSpPr/>
            <p:nvPr/>
          </p:nvSpPr>
          <p:spPr>
            <a:xfrm>
              <a:off x="0" y="-19950"/>
              <a:ext cx="370124" cy="2203349"/>
            </a:xfrm>
            <a:custGeom>
              <a:avLst/>
              <a:gdLst/>
              <a:ahLst/>
              <a:cxnLst/>
              <a:rect l="0" t="0" r="0" b="0"/>
              <a:pathLst>
                <a:path w="120000" h="120000" extrusionOk="0">
                  <a:moveTo>
                    <a:pt x="65856" y="0"/>
                  </a:moveTo>
                  <a:cubicBezTo>
                    <a:pt x="22557" y="0"/>
                    <a:pt x="0" y="31388"/>
                    <a:pt x="0" y="58913"/>
                  </a:cubicBezTo>
                  <a:cubicBezTo>
                    <a:pt x="0" y="98631"/>
                    <a:pt x="29268" y="120000"/>
                    <a:pt x="63173" y="120000"/>
                  </a:cubicBezTo>
                  <a:cubicBezTo>
                    <a:pt x="86581" y="120000"/>
                    <a:pt x="104996" y="114808"/>
                    <a:pt x="112680" y="112635"/>
                  </a:cubicBezTo>
                  <a:lnTo>
                    <a:pt x="112680" y="82454"/>
                  </a:lnTo>
                  <a:cubicBezTo>
                    <a:pt x="112680" y="81247"/>
                    <a:pt x="113167" y="80160"/>
                    <a:pt x="114026" y="79436"/>
                  </a:cubicBezTo>
                  <a:lnTo>
                    <a:pt x="120000" y="73520"/>
                  </a:lnTo>
                  <a:lnTo>
                    <a:pt x="82439" y="73520"/>
                  </a:lnTo>
                  <a:lnTo>
                    <a:pt x="75485" y="80401"/>
                  </a:lnTo>
                  <a:lnTo>
                    <a:pt x="96462" y="80401"/>
                  </a:lnTo>
                  <a:lnTo>
                    <a:pt x="96462" y="109616"/>
                  </a:lnTo>
                  <a:cubicBezTo>
                    <a:pt x="91582" y="111186"/>
                    <a:pt x="83898" y="112876"/>
                    <a:pt x="72194" y="112876"/>
                  </a:cubicBezTo>
                  <a:cubicBezTo>
                    <a:pt x="40607" y="112876"/>
                    <a:pt x="17685" y="85231"/>
                    <a:pt x="17685" y="54325"/>
                  </a:cubicBezTo>
                  <a:cubicBezTo>
                    <a:pt x="17685" y="26076"/>
                    <a:pt x="36466" y="6278"/>
                    <a:pt x="62192" y="6278"/>
                  </a:cubicBezTo>
                  <a:cubicBezTo>
                    <a:pt x="77195" y="6278"/>
                    <a:pt x="87562" y="11106"/>
                    <a:pt x="96462" y="19436"/>
                  </a:cubicBezTo>
                  <a:lnTo>
                    <a:pt x="96462" y="28974"/>
                  </a:lnTo>
                  <a:lnTo>
                    <a:pt x="112437" y="13159"/>
                  </a:lnTo>
                  <a:cubicBezTo>
                    <a:pt x="108782" y="10624"/>
                    <a:pt x="102314" y="6519"/>
                    <a:pt x="90853" y="3138"/>
                  </a:cubicBezTo>
                  <a:cubicBezTo>
                    <a:pt x="83412" y="1086"/>
                    <a:pt x="74755" y="0"/>
                    <a:pt x="65856" y="0"/>
                  </a:cubicBezTo>
                  <a:close/>
                </a:path>
              </a:pathLst>
            </a:custGeom>
            <a:solidFill>
              <a:srgbClr val="FFFFFF"/>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225" name="Shape 225"/>
            <p:cNvSpPr/>
            <p:nvPr/>
          </p:nvSpPr>
          <p:spPr>
            <a:xfrm>
              <a:off x="2055200" y="882200"/>
              <a:ext cx="108724" cy="1230275"/>
            </a:xfrm>
            <a:custGeom>
              <a:avLst/>
              <a:gdLst/>
              <a:ahLst/>
              <a:cxnLst/>
              <a:rect l="0" t="0" r="0" b="0"/>
              <a:pathLst>
                <a:path w="120000" h="120000" extrusionOk="0">
                  <a:moveTo>
                    <a:pt x="89261" y="2"/>
                  </a:moveTo>
                  <a:cubicBezTo>
                    <a:pt x="74334" y="2"/>
                    <a:pt x="61448" y="1731"/>
                    <a:pt x="51073" y="5408"/>
                  </a:cubicBezTo>
                  <a:cubicBezTo>
                    <a:pt x="40285" y="8866"/>
                    <a:pt x="30324" y="14921"/>
                    <a:pt x="21191" y="23567"/>
                  </a:cubicBezTo>
                  <a:lnTo>
                    <a:pt x="19535" y="23567"/>
                  </a:lnTo>
                  <a:lnTo>
                    <a:pt x="17466" y="2379"/>
                  </a:lnTo>
                  <a:lnTo>
                    <a:pt x="27" y="2379"/>
                  </a:lnTo>
                  <a:lnTo>
                    <a:pt x="27" y="119997"/>
                  </a:lnTo>
                  <a:lnTo>
                    <a:pt x="20777" y="119997"/>
                  </a:lnTo>
                  <a:lnTo>
                    <a:pt x="20777" y="55136"/>
                  </a:lnTo>
                  <a:cubicBezTo>
                    <a:pt x="20777" y="42163"/>
                    <a:pt x="27013" y="31351"/>
                    <a:pt x="39457" y="22704"/>
                  </a:cubicBezTo>
                  <a:cubicBezTo>
                    <a:pt x="51487" y="14272"/>
                    <a:pt x="67270" y="9946"/>
                    <a:pt x="86778" y="9946"/>
                  </a:cubicBezTo>
                  <a:cubicBezTo>
                    <a:pt x="96739" y="9946"/>
                    <a:pt x="106700" y="10595"/>
                    <a:pt x="115833" y="11892"/>
                  </a:cubicBezTo>
                  <a:lnTo>
                    <a:pt x="120000" y="1516"/>
                  </a:lnTo>
                  <a:cubicBezTo>
                    <a:pt x="109211" y="651"/>
                    <a:pt x="98808" y="2"/>
                    <a:pt x="89261" y="2"/>
                  </a:cubicBezTo>
                  <a:close/>
                </a:path>
              </a:pathLst>
            </a:custGeom>
            <a:solidFill>
              <a:srgbClr val="FFFFFF"/>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226" name="Shape 226"/>
            <p:cNvSpPr/>
            <p:nvPr/>
          </p:nvSpPr>
          <p:spPr>
            <a:xfrm>
              <a:off x="2531775" y="882200"/>
              <a:ext cx="167399" cy="1254650"/>
            </a:xfrm>
            <a:custGeom>
              <a:avLst/>
              <a:gdLst/>
              <a:ahLst/>
              <a:cxnLst/>
              <a:rect l="0" t="0" r="0" b="0"/>
              <a:pathLst>
                <a:path w="120000" h="120000" extrusionOk="0">
                  <a:moveTo>
                    <a:pt x="63906" y="9330"/>
                  </a:moveTo>
                  <a:cubicBezTo>
                    <a:pt x="77114" y="9330"/>
                    <a:pt x="87365" y="13146"/>
                    <a:pt x="94641" y="20778"/>
                  </a:cubicBezTo>
                  <a:cubicBezTo>
                    <a:pt x="102204" y="28198"/>
                    <a:pt x="105698" y="38800"/>
                    <a:pt x="105698" y="52157"/>
                  </a:cubicBezTo>
                  <a:lnTo>
                    <a:pt x="14838" y="52157"/>
                  </a:lnTo>
                  <a:cubicBezTo>
                    <a:pt x="16451" y="38374"/>
                    <a:pt x="21308" y="27775"/>
                    <a:pt x="29928" y="20355"/>
                  </a:cubicBezTo>
                  <a:cubicBezTo>
                    <a:pt x="38566" y="13146"/>
                    <a:pt x="49892" y="9330"/>
                    <a:pt x="63906" y="9330"/>
                  </a:cubicBezTo>
                  <a:close/>
                  <a:moveTo>
                    <a:pt x="63906" y="2"/>
                  </a:moveTo>
                  <a:cubicBezTo>
                    <a:pt x="44498" y="2"/>
                    <a:pt x="28853" y="5513"/>
                    <a:pt x="17526" y="16749"/>
                  </a:cubicBezTo>
                  <a:cubicBezTo>
                    <a:pt x="5931" y="27775"/>
                    <a:pt x="0" y="42616"/>
                    <a:pt x="0" y="60848"/>
                  </a:cubicBezTo>
                  <a:cubicBezTo>
                    <a:pt x="0" y="79504"/>
                    <a:pt x="6200" y="94133"/>
                    <a:pt x="18064" y="104309"/>
                  </a:cubicBezTo>
                  <a:cubicBezTo>
                    <a:pt x="29928" y="114698"/>
                    <a:pt x="46648" y="120000"/>
                    <a:pt x="67956" y="120000"/>
                  </a:cubicBezTo>
                  <a:cubicBezTo>
                    <a:pt x="76308" y="120000"/>
                    <a:pt x="84121" y="119363"/>
                    <a:pt x="91146" y="118302"/>
                  </a:cubicBezTo>
                  <a:cubicBezTo>
                    <a:pt x="98154" y="117243"/>
                    <a:pt x="105967" y="115334"/>
                    <a:pt x="114068" y="112578"/>
                  </a:cubicBezTo>
                  <a:lnTo>
                    <a:pt x="114068" y="103037"/>
                  </a:lnTo>
                  <a:cubicBezTo>
                    <a:pt x="104354" y="106007"/>
                    <a:pt x="96272" y="108125"/>
                    <a:pt x="90053" y="108974"/>
                  </a:cubicBezTo>
                  <a:cubicBezTo>
                    <a:pt x="83584" y="109823"/>
                    <a:pt x="76308" y="110246"/>
                    <a:pt x="67956" y="110246"/>
                  </a:cubicBezTo>
                  <a:cubicBezTo>
                    <a:pt x="50698" y="110246"/>
                    <a:pt x="37491" y="106217"/>
                    <a:pt x="28315" y="97738"/>
                  </a:cubicBezTo>
                  <a:cubicBezTo>
                    <a:pt x="19157" y="89470"/>
                    <a:pt x="14301" y="77385"/>
                    <a:pt x="14032" y="61484"/>
                  </a:cubicBezTo>
                  <a:lnTo>
                    <a:pt x="120000" y="61484"/>
                  </a:lnTo>
                  <a:lnTo>
                    <a:pt x="120000" y="53003"/>
                  </a:lnTo>
                  <a:cubicBezTo>
                    <a:pt x="120000" y="36679"/>
                    <a:pt x="114874" y="23746"/>
                    <a:pt x="104892" y="14205"/>
                  </a:cubicBezTo>
                  <a:cubicBezTo>
                    <a:pt x="94910" y="4877"/>
                    <a:pt x="81433" y="2"/>
                    <a:pt x="63906" y="2"/>
                  </a:cubicBezTo>
                  <a:close/>
                </a:path>
              </a:pathLst>
            </a:custGeom>
            <a:solidFill>
              <a:srgbClr val="FFFFFF"/>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227" name="Shape 227"/>
            <p:cNvSpPr/>
            <p:nvPr/>
          </p:nvSpPr>
          <p:spPr>
            <a:xfrm>
              <a:off x="1854350" y="884425"/>
              <a:ext cx="154224" cy="1252424"/>
            </a:xfrm>
            <a:custGeom>
              <a:avLst/>
              <a:gdLst/>
              <a:ahLst/>
              <a:cxnLst/>
              <a:rect l="0" t="0" r="0" b="0"/>
              <a:pathLst>
                <a:path w="120000" h="120000" extrusionOk="0">
                  <a:moveTo>
                    <a:pt x="105663" y="58832"/>
                  </a:moveTo>
                  <a:lnTo>
                    <a:pt x="105663" y="70301"/>
                  </a:lnTo>
                  <a:cubicBezTo>
                    <a:pt x="105663" y="82831"/>
                    <a:pt x="100684" y="92601"/>
                    <a:pt x="90724" y="99821"/>
                  </a:cubicBezTo>
                  <a:cubicBezTo>
                    <a:pt x="81076" y="106830"/>
                    <a:pt x="67615" y="110442"/>
                    <a:pt x="50633" y="110442"/>
                  </a:cubicBezTo>
                  <a:cubicBezTo>
                    <a:pt x="39507" y="110442"/>
                    <a:pt x="30734" y="108317"/>
                    <a:pt x="24587" y="104281"/>
                  </a:cubicBezTo>
                  <a:cubicBezTo>
                    <a:pt x="18732" y="100247"/>
                    <a:pt x="15522" y="94724"/>
                    <a:pt x="15522" y="87504"/>
                  </a:cubicBezTo>
                  <a:cubicBezTo>
                    <a:pt x="15522" y="78371"/>
                    <a:pt x="20191" y="71575"/>
                    <a:pt x="29858" y="67326"/>
                  </a:cubicBezTo>
                  <a:cubicBezTo>
                    <a:pt x="39507" y="63079"/>
                    <a:pt x="55321" y="60530"/>
                    <a:pt x="77847" y="59682"/>
                  </a:cubicBezTo>
                  <a:lnTo>
                    <a:pt x="105663" y="58832"/>
                  </a:lnTo>
                  <a:close/>
                  <a:moveTo>
                    <a:pt x="67615" y="2"/>
                  </a:moveTo>
                  <a:cubicBezTo>
                    <a:pt x="54446" y="2"/>
                    <a:pt x="41277" y="1913"/>
                    <a:pt x="27816" y="5523"/>
                  </a:cubicBezTo>
                  <a:lnTo>
                    <a:pt x="33068" y="14230"/>
                  </a:lnTo>
                  <a:cubicBezTo>
                    <a:pt x="44778" y="10831"/>
                    <a:pt x="56197" y="9133"/>
                    <a:pt x="67031" y="9133"/>
                  </a:cubicBezTo>
                  <a:cubicBezTo>
                    <a:pt x="80784" y="9133"/>
                    <a:pt x="90724" y="12106"/>
                    <a:pt x="96871" y="17629"/>
                  </a:cubicBezTo>
                  <a:cubicBezTo>
                    <a:pt x="103018" y="23151"/>
                    <a:pt x="106247" y="31434"/>
                    <a:pt x="106247" y="42479"/>
                  </a:cubicBezTo>
                  <a:lnTo>
                    <a:pt x="106247" y="50125"/>
                  </a:lnTo>
                  <a:lnTo>
                    <a:pt x="75804" y="50762"/>
                  </a:lnTo>
                  <a:cubicBezTo>
                    <a:pt x="51217" y="51186"/>
                    <a:pt x="32485" y="54585"/>
                    <a:pt x="19607" y="60743"/>
                  </a:cubicBezTo>
                  <a:cubicBezTo>
                    <a:pt x="6730" y="66902"/>
                    <a:pt x="0" y="75822"/>
                    <a:pt x="0" y="87078"/>
                  </a:cubicBezTo>
                  <a:cubicBezTo>
                    <a:pt x="0" y="97272"/>
                    <a:pt x="4396" y="105345"/>
                    <a:pt x="13169" y="111290"/>
                  </a:cubicBezTo>
                  <a:cubicBezTo>
                    <a:pt x="21961" y="117024"/>
                    <a:pt x="33963" y="120000"/>
                    <a:pt x="49758" y="120000"/>
                  </a:cubicBezTo>
                  <a:cubicBezTo>
                    <a:pt x="61176" y="120000"/>
                    <a:pt x="71116" y="118299"/>
                    <a:pt x="79617" y="115326"/>
                  </a:cubicBezTo>
                  <a:cubicBezTo>
                    <a:pt x="88098" y="112140"/>
                    <a:pt x="96287" y="106830"/>
                    <a:pt x="104496" y="99397"/>
                  </a:cubicBezTo>
                  <a:lnTo>
                    <a:pt x="105663" y="99397"/>
                  </a:lnTo>
                  <a:lnTo>
                    <a:pt x="109165" y="117875"/>
                  </a:lnTo>
                  <a:lnTo>
                    <a:pt x="120000" y="117875"/>
                  </a:lnTo>
                  <a:lnTo>
                    <a:pt x="120000" y="40778"/>
                  </a:lnTo>
                  <a:cubicBezTo>
                    <a:pt x="120000" y="26760"/>
                    <a:pt x="115603" y="16566"/>
                    <a:pt x="106830" y="9983"/>
                  </a:cubicBezTo>
                  <a:cubicBezTo>
                    <a:pt x="98349" y="3399"/>
                    <a:pt x="85180" y="2"/>
                    <a:pt x="67615" y="2"/>
                  </a:cubicBezTo>
                  <a:close/>
                </a:path>
              </a:pathLst>
            </a:custGeom>
            <a:solidFill>
              <a:srgbClr val="FFFFFF"/>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228" name="Shape 228"/>
            <p:cNvSpPr/>
            <p:nvPr/>
          </p:nvSpPr>
          <p:spPr>
            <a:xfrm>
              <a:off x="2181200" y="614000"/>
              <a:ext cx="114375" cy="1522849"/>
            </a:xfrm>
            <a:custGeom>
              <a:avLst/>
              <a:gdLst/>
              <a:ahLst/>
              <a:cxnLst/>
              <a:rect l="0" t="0" r="0" b="0"/>
              <a:pathLst>
                <a:path w="120000" h="120000" extrusionOk="0">
                  <a:moveTo>
                    <a:pt x="41862" y="0"/>
                  </a:moveTo>
                  <a:lnTo>
                    <a:pt x="31606" y="21484"/>
                  </a:lnTo>
                  <a:lnTo>
                    <a:pt x="26" y="25503"/>
                  </a:lnTo>
                  <a:lnTo>
                    <a:pt x="26" y="30568"/>
                  </a:lnTo>
                  <a:lnTo>
                    <a:pt x="31606" y="30568"/>
                  </a:lnTo>
                  <a:lnTo>
                    <a:pt x="31606" y="92051"/>
                  </a:lnTo>
                  <a:cubicBezTo>
                    <a:pt x="31606" y="101659"/>
                    <a:pt x="36327" y="108644"/>
                    <a:pt x="45403" y="113187"/>
                  </a:cubicBezTo>
                  <a:cubicBezTo>
                    <a:pt x="54478" y="117728"/>
                    <a:pt x="68301" y="120000"/>
                    <a:pt x="87239" y="120000"/>
                  </a:cubicBezTo>
                  <a:cubicBezTo>
                    <a:pt x="99855" y="120000"/>
                    <a:pt x="110531" y="119125"/>
                    <a:pt x="120000" y="117728"/>
                  </a:cubicBezTo>
                  <a:lnTo>
                    <a:pt x="120000" y="110741"/>
                  </a:lnTo>
                  <a:cubicBezTo>
                    <a:pt x="110924" y="111789"/>
                    <a:pt x="100249" y="112139"/>
                    <a:pt x="87632" y="112139"/>
                  </a:cubicBezTo>
                  <a:cubicBezTo>
                    <a:pt x="75409" y="112139"/>
                    <a:pt x="66334" y="110392"/>
                    <a:pt x="60406" y="106899"/>
                  </a:cubicBezTo>
                  <a:cubicBezTo>
                    <a:pt x="54478" y="103404"/>
                    <a:pt x="51724" y="97991"/>
                    <a:pt x="51724" y="90828"/>
                  </a:cubicBezTo>
                  <a:lnTo>
                    <a:pt x="51724" y="30568"/>
                  </a:lnTo>
                  <a:lnTo>
                    <a:pt x="114859" y="30568"/>
                  </a:lnTo>
                  <a:lnTo>
                    <a:pt x="114859" y="23056"/>
                  </a:lnTo>
                  <a:lnTo>
                    <a:pt x="51724" y="23056"/>
                  </a:lnTo>
                  <a:lnTo>
                    <a:pt x="51724" y="0"/>
                  </a:lnTo>
                  <a:close/>
                </a:path>
              </a:pathLst>
            </a:custGeom>
            <a:solidFill>
              <a:srgbClr val="FFFFFF"/>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229" name="Shape 229"/>
            <p:cNvSpPr/>
            <p:nvPr/>
          </p:nvSpPr>
          <p:spPr>
            <a:xfrm>
              <a:off x="2329400" y="882200"/>
              <a:ext cx="161400" cy="1232475"/>
            </a:xfrm>
            <a:custGeom>
              <a:avLst/>
              <a:gdLst/>
              <a:ahLst/>
              <a:cxnLst/>
              <a:rect l="0" t="0" r="0" b="0"/>
              <a:pathLst>
                <a:path w="120000" h="120000" extrusionOk="0">
                  <a:moveTo>
                    <a:pt x="67973" y="2"/>
                  </a:moveTo>
                  <a:cubicBezTo>
                    <a:pt x="42806" y="2"/>
                    <a:pt x="25185" y="6260"/>
                    <a:pt x="15111" y="18346"/>
                  </a:cubicBezTo>
                  <a:lnTo>
                    <a:pt x="14553" y="18346"/>
                  </a:lnTo>
                  <a:lnTo>
                    <a:pt x="11765" y="2375"/>
                  </a:lnTo>
                  <a:lnTo>
                    <a:pt x="18" y="2375"/>
                  </a:lnTo>
                  <a:lnTo>
                    <a:pt x="18" y="120000"/>
                  </a:lnTo>
                  <a:lnTo>
                    <a:pt x="13717" y="120000"/>
                  </a:lnTo>
                  <a:lnTo>
                    <a:pt x="13717" y="55038"/>
                  </a:lnTo>
                  <a:cubicBezTo>
                    <a:pt x="13717" y="39065"/>
                    <a:pt x="18197" y="27627"/>
                    <a:pt x="26579" y="20505"/>
                  </a:cubicBezTo>
                  <a:cubicBezTo>
                    <a:pt x="34981" y="13382"/>
                    <a:pt x="48401" y="9714"/>
                    <a:pt x="66579" y="9714"/>
                  </a:cubicBezTo>
                  <a:cubicBezTo>
                    <a:pt x="80000" y="9714"/>
                    <a:pt x="90055" y="12518"/>
                    <a:pt x="96505" y="17915"/>
                  </a:cubicBezTo>
                  <a:cubicBezTo>
                    <a:pt x="102936" y="23311"/>
                    <a:pt x="106282" y="31728"/>
                    <a:pt x="106282" y="43597"/>
                  </a:cubicBezTo>
                  <a:lnTo>
                    <a:pt x="106282" y="120000"/>
                  </a:lnTo>
                  <a:lnTo>
                    <a:pt x="119981" y="120000"/>
                  </a:lnTo>
                  <a:lnTo>
                    <a:pt x="119981" y="42950"/>
                  </a:lnTo>
                  <a:cubicBezTo>
                    <a:pt x="119981" y="14461"/>
                    <a:pt x="102657" y="2"/>
                    <a:pt x="67973" y="2"/>
                  </a:cubicBezTo>
                  <a:close/>
                </a:path>
              </a:pathLst>
            </a:custGeom>
            <a:solidFill>
              <a:srgbClr val="FFFFFF"/>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230" name="Shape 230"/>
            <p:cNvSpPr/>
            <p:nvPr/>
          </p:nvSpPr>
          <p:spPr>
            <a:xfrm>
              <a:off x="2745800" y="882200"/>
              <a:ext cx="117000" cy="1230275"/>
            </a:xfrm>
            <a:custGeom>
              <a:avLst/>
              <a:gdLst/>
              <a:ahLst/>
              <a:cxnLst/>
              <a:rect l="0" t="0" r="0" b="0"/>
              <a:pathLst>
                <a:path w="120000" h="120000" extrusionOk="0">
                  <a:moveTo>
                    <a:pt x="82948" y="2"/>
                  </a:moveTo>
                  <a:cubicBezTo>
                    <a:pt x="69051" y="2"/>
                    <a:pt x="57102" y="1731"/>
                    <a:pt x="47461" y="5408"/>
                  </a:cubicBezTo>
                  <a:cubicBezTo>
                    <a:pt x="37435" y="8866"/>
                    <a:pt x="28179" y="14921"/>
                    <a:pt x="19692" y="23567"/>
                  </a:cubicBezTo>
                  <a:lnTo>
                    <a:pt x="18512" y="23567"/>
                  </a:lnTo>
                  <a:lnTo>
                    <a:pt x="16589" y="2379"/>
                  </a:lnTo>
                  <a:lnTo>
                    <a:pt x="0" y="2379"/>
                  </a:lnTo>
                  <a:lnTo>
                    <a:pt x="0" y="119997"/>
                  </a:lnTo>
                  <a:lnTo>
                    <a:pt x="19282" y="119997"/>
                  </a:lnTo>
                  <a:lnTo>
                    <a:pt x="19282" y="55136"/>
                  </a:lnTo>
                  <a:cubicBezTo>
                    <a:pt x="19282" y="42163"/>
                    <a:pt x="25076" y="31351"/>
                    <a:pt x="36666" y="22704"/>
                  </a:cubicBezTo>
                  <a:cubicBezTo>
                    <a:pt x="47846" y="14272"/>
                    <a:pt x="62897" y="9946"/>
                    <a:pt x="80641" y="9946"/>
                  </a:cubicBezTo>
                  <a:cubicBezTo>
                    <a:pt x="89897" y="9946"/>
                    <a:pt x="107641" y="10595"/>
                    <a:pt x="116128" y="11892"/>
                  </a:cubicBezTo>
                  <a:lnTo>
                    <a:pt x="119974" y="1516"/>
                  </a:lnTo>
                  <a:cubicBezTo>
                    <a:pt x="109564" y="651"/>
                    <a:pt x="91820" y="2"/>
                    <a:pt x="82948" y="2"/>
                  </a:cubicBezTo>
                  <a:close/>
                </a:path>
              </a:pathLst>
            </a:custGeom>
            <a:solidFill>
              <a:srgbClr val="FFFFFF"/>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231" name="Shape 231"/>
            <p:cNvSpPr/>
            <p:nvPr/>
          </p:nvSpPr>
          <p:spPr>
            <a:xfrm>
              <a:off x="1691100" y="489875"/>
              <a:ext cx="165900" cy="1622600"/>
            </a:xfrm>
            <a:custGeom>
              <a:avLst/>
              <a:gdLst/>
              <a:ahLst/>
              <a:cxnLst/>
              <a:rect l="0" t="0" r="0" b="0"/>
              <a:pathLst>
                <a:path w="120000" h="120000" extrusionOk="0">
                  <a:moveTo>
                    <a:pt x="46799" y="7541"/>
                  </a:moveTo>
                  <a:cubicBezTo>
                    <a:pt x="66672" y="7541"/>
                    <a:pt x="81356" y="9671"/>
                    <a:pt x="90886" y="14097"/>
                  </a:cubicBezTo>
                  <a:cubicBezTo>
                    <a:pt x="100397" y="18688"/>
                    <a:pt x="105027" y="25573"/>
                    <a:pt x="105027" y="34753"/>
                  </a:cubicBezTo>
                  <a:cubicBezTo>
                    <a:pt x="105027" y="44754"/>
                    <a:pt x="100126" y="51966"/>
                    <a:pt x="90072" y="56557"/>
                  </a:cubicBezTo>
                  <a:cubicBezTo>
                    <a:pt x="80000" y="60983"/>
                    <a:pt x="63670" y="63113"/>
                    <a:pt x="41374" y="63113"/>
                  </a:cubicBezTo>
                  <a:lnTo>
                    <a:pt x="13887" y="63113"/>
                  </a:lnTo>
                  <a:lnTo>
                    <a:pt x="13887" y="7541"/>
                  </a:lnTo>
                  <a:close/>
                  <a:moveTo>
                    <a:pt x="18" y="0"/>
                  </a:moveTo>
                  <a:lnTo>
                    <a:pt x="18" y="119998"/>
                  </a:lnTo>
                  <a:lnTo>
                    <a:pt x="13887" y="119998"/>
                  </a:lnTo>
                  <a:lnTo>
                    <a:pt x="13887" y="70327"/>
                  </a:lnTo>
                  <a:lnTo>
                    <a:pt x="44629" y="70327"/>
                  </a:lnTo>
                  <a:cubicBezTo>
                    <a:pt x="68842" y="70327"/>
                    <a:pt x="87341" y="67377"/>
                    <a:pt x="100397" y="61146"/>
                  </a:cubicBezTo>
                  <a:cubicBezTo>
                    <a:pt x="113471" y="54917"/>
                    <a:pt x="120000" y="46064"/>
                    <a:pt x="120000" y="34426"/>
                  </a:cubicBezTo>
                  <a:cubicBezTo>
                    <a:pt x="120000" y="11476"/>
                    <a:pt x="96329" y="0"/>
                    <a:pt x="48716" y="0"/>
                  </a:cubicBezTo>
                  <a:close/>
                </a:path>
              </a:pathLst>
            </a:custGeom>
            <a:solidFill>
              <a:srgbClr val="FFFFFF"/>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232" name="Shape 232"/>
            <p:cNvSpPr/>
            <p:nvPr/>
          </p:nvSpPr>
          <p:spPr>
            <a:xfrm>
              <a:off x="2863525" y="884425"/>
              <a:ext cx="145599" cy="1250199"/>
            </a:xfrm>
            <a:custGeom>
              <a:avLst/>
              <a:gdLst/>
              <a:ahLst/>
              <a:cxnLst/>
              <a:rect l="0" t="0" r="0" b="0"/>
              <a:pathLst>
                <a:path w="120000" h="120000" extrusionOk="0">
                  <a:moveTo>
                    <a:pt x="64491" y="2"/>
                  </a:moveTo>
                  <a:cubicBezTo>
                    <a:pt x="45576" y="2"/>
                    <a:pt x="30700" y="2555"/>
                    <a:pt x="20151" y="7448"/>
                  </a:cubicBezTo>
                  <a:cubicBezTo>
                    <a:pt x="9622" y="12554"/>
                    <a:pt x="4347" y="19362"/>
                    <a:pt x="4347" y="28085"/>
                  </a:cubicBezTo>
                  <a:cubicBezTo>
                    <a:pt x="4347" y="33618"/>
                    <a:pt x="5892" y="38086"/>
                    <a:pt x="9622" y="41916"/>
                  </a:cubicBezTo>
                  <a:cubicBezTo>
                    <a:pt x="13021" y="45746"/>
                    <a:pt x="17987" y="49148"/>
                    <a:pt x="24807" y="52129"/>
                  </a:cubicBezTo>
                  <a:cubicBezTo>
                    <a:pt x="31627" y="55320"/>
                    <a:pt x="43722" y="58723"/>
                    <a:pt x="60453" y="62980"/>
                  </a:cubicBezTo>
                  <a:cubicBezTo>
                    <a:pt x="76277" y="66807"/>
                    <a:pt x="87424" y="70637"/>
                    <a:pt x="94244" y="74680"/>
                  </a:cubicBezTo>
                  <a:cubicBezTo>
                    <a:pt x="101064" y="78724"/>
                    <a:pt x="104484" y="83617"/>
                    <a:pt x="104484" y="89361"/>
                  </a:cubicBezTo>
                  <a:cubicBezTo>
                    <a:pt x="104484" y="95744"/>
                    <a:pt x="100446" y="100851"/>
                    <a:pt x="91771" y="104467"/>
                  </a:cubicBezTo>
                  <a:cubicBezTo>
                    <a:pt x="83097" y="108297"/>
                    <a:pt x="70384" y="110211"/>
                    <a:pt x="53633" y="110211"/>
                  </a:cubicBezTo>
                  <a:cubicBezTo>
                    <a:pt x="35048" y="110211"/>
                    <a:pt x="17060" y="107447"/>
                    <a:pt x="0" y="101489"/>
                  </a:cubicBezTo>
                  <a:lnTo>
                    <a:pt x="0" y="112978"/>
                  </a:lnTo>
                  <a:cubicBezTo>
                    <a:pt x="13331" y="117660"/>
                    <a:pt x="31318" y="120000"/>
                    <a:pt x="53633" y="120000"/>
                  </a:cubicBezTo>
                  <a:cubicBezTo>
                    <a:pt x="74711" y="120000"/>
                    <a:pt x="91153" y="117233"/>
                    <a:pt x="102609" y="111702"/>
                  </a:cubicBezTo>
                  <a:cubicBezTo>
                    <a:pt x="114086" y="106171"/>
                    <a:pt x="119979" y="98084"/>
                    <a:pt x="119979" y="87871"/>
                  </a:cubicBezTo>
                  <a:cubicBezTo>
                    <a:pt x="119979" y="82553"/>
                    <a:pt x="118125" y="78085"/>
                    <a:pt x="114704" y="74256"/>
                  </a:cubicBezTo>
                  <a:cubicBezTo>
                    <a:pt x="111304" y="70426"/>
                    <a:pt x="106030" y="67021"/>
                    <a:pt x="98901" y="64043"/>
                  </a:cubicBezTo>
                  <a:cubicBezTo>
                    <a:pt x="92081" y="61065"/>
                    <a:pt x="80913" y="57660"/>
                    <a:pt x="65728" y="53830"/>
                  </a:cubicBezTo>
                  <a:cubicBezTo>
                    <a:pt x="47740" y="49362"/>
                    <a:pt x="35357" y="45319"/>
                    <a:pt x="29155" y="41702"/>
                  </a:cubicBezTo>
                  <a:cubicBezTo>
                    <a:pt x="22953" y="38086"/>
                    <a:pt x="19842" y="33191"/>
                    <a:pt x="19842" y="27235"/>
                  </a:cubicBezTo>
                  <a:cubicBezTo>
                    <a:pt x="19842" y="21702"/>
                    <a:pt x="23880" y="17447"/>
                    <a:pt x="31936" y="14256"/>
                  </a:cubicBezTo>
                  <a:cubicBezTo>
                    <a:pt x="39993" y="11064"/>
                    <a:pt x="50851" y="9574"/>
                    <a:pt x="64491" y="9574"/>
                  </a:cubicBezTo>
                  <a:cubicBezTo>
                    <a:pt x="78750" y="9574"/>
                    <a:pt x="94244" y="11916"/>
                    <a:pt x="110686" y="16595"/>
                  </a:cubicBezTo>
                  <a:lnTo>
                    <a:pt x="116579" y="7021"/>
                  </a:lnTo>
                  <a:cubicBezTo>
                    <a:pt x="100137" y="2342"/>
                    <a:pt x="82788" y="2"/>
                    <a:pt x="64491" y="2"/>
                  </a:cubicBezTo>
                  <a:close/>
                </a:path>
              </a:pathLst>
            </a:custGeom>
            <a:solidFill>
              <a:srgbClr val="FFFFFF"/>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grpSp>
      <p:sp>
        <p:nvSpPr>
          <p:cNvPr id="233" name="Shape 233"/>
          <p:cNvSpPr txBox="1">
            <a:spLocks noGrp="1"/>
          </p:cNvSpPr>
          <p:nvPr>
            <p:ph type="title"/>
          </p:nvPr>
        </p:nvSpPr>
        <p:spPr>
          <a:xfrm>
            <a:off x="457200" y="1930719"/>
            <a:ext cx="8229600" cy="832500"/>
          </a:xfrm>
          <a:prstGeom prst="rect">
            <a:avLst/>
          </a:prstGeom>
          <a:noFill/>
          <a:ln>
            <a:noFill/>
          </a:ln>
        </p:spPr>
        <p:txBody>
          <a:bodyPr lIns="91425" tIns="91425" rIns="91425" bIns="91425" anchor="ctr" anchorCtr="0"/>
          <a:lstStyle>
            <a:lvl1pPr marL="0" marR="0" lvl="0" indent="0" algn="l" rtl="0">
              <a:lnSpc>
                <a:spcPct val="120000"/>
              </a:lnSpc>
              <a:spcBef>
                <a:spcPts val="0"/>
              </a:spcBef>
              <a:spcAft>
                <a:spcPts val="0"/>
              </a:spcAft>
              <a:buClr>
                <a:srgbClr val="FFFFFF"/>
              </a:buClr>
              <a:buFont typeface="Open Sans"/>
              <a:buNone/>
              <a:defRPr sz="2800" b="0" i="0" u="none" strike="noStrike" cap="none">
                <a:solidFill>
                  <a:srgbClr val="FFFFFF"/>
                </a:solidFill>
                <a:latin typeface="Roboto"/>
                <a:ea typeface="Roboto"/>
                <a:cs typeface="Roboto"/>
                <a:sym typeface="Roboto"/>
              </a:defRPr>
            </a:lvl1pPr>
            <a:lvl2pPr lvl="1" indent="0" rtl="0">
              <a:spcBef>
                <a:spcPts val="0"/>
              </a:spcBef>
              <a:buClr>
                <a:schemeClr val="dk2"/>
              </a:buClr>
              <a:buFont typeface="Arial"/>
              <a:buNone/>
              <a:defRPr sz="2800" b="1">
                <a:solidFill>
                  <a:schemeClr val="dk2"/>
                </a:solidFill>
              </a:defRPr>
            </a:lvl2pPr>
            <a:lvl3pPr lvl="2" indent="0" rtl="0">
              <a:spcBef>
                <a:spcPts val="0"/>
              </a:spcBef>
              <a:buClr>
                <a:schemeClr val="dk2"/>
              </a:buClr>
              <a:buFont typeface="Arial"/>
              <a:buNone/>
              <a:defRPr sz="2800" b="1">
                <a:solidFill>
                  <a:schemeClr val="dk2"/>
                </a:solidFill>
              </a:defRPr>
            </a:lvl3pPr>
            <a:lvl4pPr lvl="3" indent="0" rtl="0">
              <a:spcBef>
                <a:spcPts val="0"/>
              </a:spcBef>
              <a:buClr>
                <a:schemeClr val="dk2"/>
              </a:buClr>
              <a:buFont typeface="Arial"/>
              <a:buNone/>
              <a:defRPr sz="2800" b="1">
                <a:solidFill>
                  <a:schemeClr val="dk2"/>
                </a:solidFill>
              </a:defRPr>
            </a:lvl4pPr>
            <a:lvl5pPr lvl="4" indent="0" rtl="0">
              <a:spcBef>
                <a:spcPts val="0"/>
              </a:spcBef>
              <a:buClr>
                <a:schemeClr val="dk2"/>
              </a:buClr>
              <a:buFont typeface="Arial"/>
              <a:buNone/>
              <a:defRPr sz="2800" b="1">
                <a:solidFill>
                  <a:schemeClr val="dk2"/>
                </a:solidFill>
              </a:defRPr>
            </a:lvl5pPr>
            <a:lvl6pPr lvl="5" indent="0" rtl="0">
              <a:spcBef>
                <a:spcPts val="0"/>
              </a:spcBef>
              <a:buClr>
                <a:schemeClr val="dk2"/>
              </a:buClr>
              <a:buFont typeface="Arial"/>
              <a:buNone/>
              <a:defRPr sz="2800" b="1">
                <a:solidFill>
                  <a:schemeClr val="dk2"/>
                </a:solidFill>
              </a:defRPr>
            </a:lvl6pPr>
            <a:lvl7pPr lvl="6" indent="0" rtl="0">
              <a:spcBef>
                <a:spcPts val="0"/>
              </a:spcBef>
              <a:buClr>
                <a:schemeClr val="dk2"/>
              </a:buClr>
              <a:buFont typeface="Arial"/>
              <a:buNone/>
              <a:defRPr sz="2800" b="1">
                <a:solidFill>
                  <a:schemeClr val="dk2"/>
                </a:solidFill>
              </a:defRPr>
            </a:lvl7pPr>
            <a:lvl8pPr lvl="7" indent="0" rtl="0">
              <a:spcBef>
                <a:spcPts val="0"/>
              </a:spcBef>
              <a:buClr>
                <a:schemeClr val="dk2"/>
              </a:buClr>
              <a:buFont typeface="Arial"/>
              <a:buNone/>
              <a:defRPr sz="2800" b="1">
                <a:solidFill>
                  <a:schemeClr val="dk2"/>
                </a:solidFill>
              </a:defRPr>
            </a:lvl8pPr>
            <a:lvl9pPr lvl="8" indent="0" rtl="0">
              <a:spcBef>
                <a:spcPts val="0"/>
              </a:spcBef>
              <a:buClr>
                <a:schemeClr val="dk2"/>
              </a:buClr>
              <a:buFont typeface="Arial"/>
              <a:buNone/>
              <a:defRPr sz="2800" b="1">
                <a:solidFill>
                  <a:schemeClr val="dk2"/>
                </a:solidFill>
              </a:defRPr>
            </a:lvl9pPr>
          </a:lstStyle>
          <a:p>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cSld name="Full Bleed Image with Caption">
    <p:spTree>
      <p:nvGrpSpPr>
        <p:cNvPr id="1" name="Shape 234"/>
        <p:cNvGrpSpPr/>
        <p:nvPr/>
      </p:nvGrpSpPr>
      <p:grpSpPr>
        <a:xfrm>
          <a:off x="0" y="0"/>
          <a:ext cx="0" cy="0"/>
          <a:chOff x="0" y="0"/>
          <a:chExt cx="0" cy="0"/>
        </a:xfrm>
      </p:grpSpPr>
      <p:sp>
        <p:nvSpPr>
          <p:cNvPr id="235" name="Shape 235"/>
          <p:cNvSpPr/>
          <p:nvPr/>
        </p:nvSpPr>
        <p:spPr>
          <a:xfrm>
            <a:off x="0" y="4538794"/>
            <a:ext cx="9144000" cy="604800"/>
          </a:xfrm>
          <a:prstGeom prst="rect">
            <a:avLst/>
          </a:prstGeom>
          <a:solidFill>
            <a:schemeClr val="lt1">
              <a:alpha val="83529"/>
            </a:schemeClr>
          </a:solidFill>
          <a:ln>
            <a:noFill/>
          </a:ln>
        </p:spPr>
        <p:txBody>
          <a:bodyPr lIns="91425" tIns="45700" rIns="91425" bIns="45700"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236" name="Shape 236"/>
          <p:cNvSpPr txBox="1">
            <a:spLocks noGrp="1"/>
          </p:cNvSpPr>
          <p:nvPr>
            <p:ph type="body" idx="1"/>
          </p:nvPr>
        </p:nvSpPr>
        <p:spPr>
          <a:xfrm>
            <a:off x="457200" y="4673698"/>
            <a:ext cx="5486399" cy="2964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chemeClr val="dk2"/>
              </a:buClr>
              <a:buFont typeface="Open Sans"/>
              <a:buNone/>
              <a:defRPr sz="1600" b="0" i="0" u="none" strike="noStrike" cap="none">
                <a:solidFill>
                  <a:schemeClr val="dk2"/>
                </a:solidFill>
                <a:latin typeface="Arial"/>
                <a:ea typeface="Arial"/>
                <a:cs typeface="Arial"/>
                <a:sym typeface="Arial"/>
              </a:defRPr>
            </a:lvl1pPr>
            <a:lvl2pPr marL="457200" marR="0" lvl="1" indent="0" algn="l" rtl="0">
              <a:lnSpc>
                <a:spcPct val="100000"/>
              </a:lnSpc>
              <a:spcBef>
                <a:spcPts val="0"/>
              </a:spcBef>
              <a:spcAft>
                <a:spcPts val="0"/>
              </a:spcAft>
              <a:buClr>
                <a:schemeClr val="dk2"/>
              </a:buClr>
              <a:buFont typeface="Open Sans"/>
              <a:buNone/>
              <a:defRPr sz="1600" b="1" i="0" u="none" strike="noStrike" cap="none">
                <a:solidFill>
                  <a:schemeClr val="dk2"/>
                </a:solidFill>
                <a:latin typeface="Roboto"/>
                <a:ea typeface="Roboto"/>
                <a:cs typeface="Roboto"/>
                <a:sym typeface="Roboto"/>
              </a:defRPr>
            </a:lvl2pPr>
            <a:lvl3pPr marL="914400" marR="0" lvl="2" indent="0" algn="l" rtl="0">
              <a:lnSpc>
                <a:spcPct val="100000"/>
              </a:lnSpc>
              <a:spcBef>
                <a:spcPts val="0"/>
              </a:spcBef>
              <a:spcAft>
                <a:spcPts val="0"/>
              </a:spcAft>
              <a:buClr>
                <a:schemeClr val="dk2"/>
              </a:buClr>
              <a:buFont typeface="Open Sans"/>
              <a:buNone/>
              <a:defRPr sz="1600" b="0" i="0" u="none" strike="noStrike" cap="none">
                <a:solidFill>
                  <a:schemeClr val="dk2"/>
                </a:solidFill>
                <a:latin typeface="Roboto"/>
                <a:ea typeface="Roboto"/>
                <a:cs typeface="Roboto"/>
                <a:sym typeface="Roboto"/>
              </a:defRPr>
            </a:lvl3pPr>
            <a:lvl4pPr marL="1371600" marR="0" lvl="3" indent="0" algn="l" rtl="0">
              <a:lnSpc>
                <a:spcPct val="100000"/>
              </a:lnSpc>
              <a:spcBef>
                <a:spcPts val="0"/>
              </a:spcBef>
              <a:spcAft>
                <a:spcPts val="0"/>
              </a:spcAft>
              <a:buClr>
                <a:schemeClr val="dk2"/>
              </a:buClr>
              <a:buFont typeface="Open Sans"/>
              <a:buNone/>
              <a:defRPr sz="1600" b="0" i="0" u="none" strike="noStrike" cap="none">
                <a:solidFill>
                  <a:schemeClr val="dk2"/>
                </a:solidFill>
                <a:latin typeface="Roboto"/>
                <a:ea typeface="Roboto"/>
                <a:cs typeface="Roboto"/>
                <a:sym typeface="Roboto"/>
              </a:defRPr>
            </a:lvl4pPr>
            <a:lvl5pPr marL="1828800" marR="0" lvl="4" indent="0" algn="l" rtl="0">
              <a:lnSpc>
                <a:spcPct val="100000"/>
              </a:lnSpc>
              <a:spcBef>
                <a:spcPts val="0"/>
              </a:spcBef>
              <a:spcAft>
                <a:spcPts val="0"/>
              </a:spcAft>
              <a:buClr>
                <a:schemeClr val="dk2"/>
              </a:buClr>
              <a:buFont typeface="Open Sans"/>
              <a:buNone/>
              <a:defRPr sz="1600" b="0" i="0" u="none" strike="noStrike" cap="none">
                <a:solidFill>
                  <a:schemeClr val="dk2"/>
                </a:solidFill>
                <a:latin typeface="Roboto"/>
                <a:ea typeface="Roboto"/>
                <a:cs typeface="Roboto"/>
                <a:sym typeface="Roboto"/>
              </a:defRPr>
            </a:lvl5pPr>
            <a:lvl6pPr marL="2286000" marR="0" lvl="5" indent="0" algn="l" rtl="0">
              <a:lnSpc>
                <a:spcPct val="100000"/>
              </a:lnSpc>
              <a:spcBef>
                <a:spcPts val="0"/>
              </a:spcBef>
              <a:spcAft>
                <a:spcPts val="0"/>
              </a:spcAft>
              <a:buClr>
                <a:schemeClr val="dk2"/>
              </a:buClr>
              <a:buFont typeface="Open Sans"/>
              <a:buNone/>
              <a:defRPr sz="1600" b="0" i="0" u="none" strike="noStrike" cap="none">
                <a:solidFill>
                  <a:schemeClr val="dk2"/>
                </a:solidFill>
                <a:latin typeface="Roboto"/>
                <a:ea typeface="Roboto"/>
                <a:cs typeface="Roboto"/>
                <a:sym typeface="Roboto"/>
              </a:defRPr>
            </a:lvl6pPr>
            <a:lvl7pPr marL="2743200" marR="0" lvl="6" indent="0" algn="l" rtl="0">
              <a:lnSpc>
                <a:spcPct val="100000"/>
              </a:lnSpc>
              <a:spcBef>
                <a:spcPts val="0"/>
              </a:spcBef>
              <a:spcAft>
                <a:spcPts val="0"/>
              </a:spcAft>
              <a:buClr>
                <a:schemeClr val="dk2"/>
              </a:buClr>
              <a:buFont typeface="Open Sans"/>
              <a:buNone/>
              <a:defRPr sz="1600" b="0" i="0" u="none" strike="noStrike" cap="none">
                <a:solidFill>
                  <a:schemeClr val="dk2"/>
                </a:solidFill>
                <a:latin typeface="Roboto"/>
                <a:ea typeface="Roboto"/>
                <a:cs typeface="Roboto"/>
                <a:sym typeface="Roboto"/>
              </a:defRPr>
            </a:lvl7pPr>
            <a:lvl8pPr marL="3200400" marR="0" lvl="7" indent="0" algn="l" rtl="0">
              <a:lnSpc>
                <a:spcPct val="100000"/>
              </a:lnSpc>
              <a:spcBef>
                <a:spcPts val="0"/>
              </a:spcBef>
              <a:spcAft>
                <a:spcPts val="0"/>
              </a:spcAft>
              <a:buClr>
                <a:schemeClr val="dk2"/>
              </a:buClr>
              <a:buFont typeface="Open Sans"/>
              <a:buNone/>
              <a:defRPr sz="1600" b="0" i="0" u="none" strike="noStrike" cap="none">
                <a:solidFill>
                  <a:schemeClr val="dk2"/>
                </a:solidFill>
                <a:latin typeface="Roboto"/>
                <a:ea typeface="Roboto"/>
                <a:cs typeface="Roboto"/>
                <a:sym typeface="Roboto"/>
              </a:defRPr>
            </a:lvl8pPr>
            <a:lvl9pPr marL="3657600" marR="0" lvl="8" indent="0" algn="l" rtl="0">
              <a:lnSpc>
                <a:spcPct val="100000"/>
              </a:lnSpc>
              <a:spcBef>
                <a:spcPts val="0"/>
              </a:spcBef>
              <a:spcAft>
                <a:spcPts val="0"/>
              </a:spcAft>
              <a:buClr>
                <a:schemeClr val="dk2"/>
              </a:buClr>
              <a:buFont typeface="Open Sans"/>
              <a:buNone/>
              <a:defRPr sz="1600" b="0" i="0" u="none" strike="noStrike" cap="none">
                <a:solidFill>
                  <a:schemeClr val="dk2"/>
                </a:solidFill>
                <a:latin typeface="Roboto"/>
                <a:ea typeface="Roboto"/>
                <a:cs typeface="Roboto"/>
                <a:sym typeface="Roboto"/>
              </a:defRPr>
            </a:lvl9pPr>
          </a:lstStyle>
          <a:p>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cSld name="Image with Title">
    <p:bg>
      <p:bgPr>
        <a:solidFill>
          <a:srgbClr val="FFFFFF"/>
        </a:solidFill>
        <a:effectLst/>
      </p:bgPr>
    </p:bg>
    <p:spTree>
      <p:nvGrpSpPr>
        <p:cNvPr id="1" name="Shape 240"/>
        <p:cNvGrpSpPr/>
        <p:nvPr/>
      </p:nvGrpSpPr>
      <p:grpSpPr>
        <a:xfrm>
          <a:off x="0" y="0"/>
          <a:ext cx="0" cy="0"/>
          <a:chOff x="0" y="0"/>
          <a:chExt cx="0" cy="0"/>
        </a:xfrm>
      </p:grpSpPr>
      <p:sp>
        <p:nvSpPr>
          <p:cNvPr id="241" name="Shape 241"/>
          <p:cNvSpPr txBox="1">
            <a:spLocks noGrp="1"/>
          </p:cNvSpPr>
          <p:nvPr>
            <p:ph type="title"/>
          </p:nvPr>
        </p:nvSpPr>
        <p:spPr>
          <a:xfrm>
            <a:off x="457200" y="407762"/>
            <a:ext cx="8229600" cy="6738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rgbClr val="FFFFFF"/>
              </a:buClr>
              <a:buFont typeface="Roboto"/>
              <a:buNone/>
              <a:defRPr sz="2800" b="0" i="0" u="none" strike="noStrike" cap="none">
                <a:solidFill>
                  <a:srgbClr val="FFFFFF"/>
                </a:solidFill>
                <a:latin typeface="Roboto"/>
                <a:ea typeface="Roboto"/>
                <a:cs typeface="Roboto"/>
                <a:sym typeface="Roboto"/>
              </a:defRPr>
            </a:lvl1pPr>
            <a:lvl2pPr lvl="1" indent="0" rtl="0">
              <a:spcBef>
                <a:spcPts val="0"/>
              </a:spcBef>
              <a:buClr>
                <a:schemeClr val="dk2"/>
              </a:buClr>
              <a:buFont typeface="Arial"/>
              <a:buNone/>
              <a:defRPr sz="2800" b="1">
                <a:solidFill>
                  <a:schemeClr val="dk2"/>
                </a:solidFill>
              </a:defRPr>
            </a:lvl2pPr>
            <a:lvl3pPr lvl="2" indent="0" rtl="0">
              <a:spcBef>
                <a:spcPts val="0"/>
              </a:spcBef>
              <a:buClr>
                <a:schemeClr val="dk2"/>
              </a:buClr>
              <a:buFont typeface="Arial"/>
              <a:buNone/>
              <a:defRPr sz="2800" b="1">
                <a:solidFill>
                  <a:schemeClr val="dk2"/>
                </a:solidFill>
              </a:defRPr>
            </a:lvl3pPr>
            <a:lvl4pPr lvl="3" indent="0" rtl="0">
              <a:spcBef>
                <a:spcPts val="0"/>
              </a:spcBef>
              <a:buClr>
                <a:schemeClr val="dk2"/>
              </a:buClr>
              <a:buFont typeface="Arial"/>
              <a:buNone/>
              <a:defRPr sz="2800" b="1">
                <a:solidFill>
                  <a:schemeClr val="dk2"/>
                </a:solidFill>
              </a:defRPr>
            </a:lvl4pPr>
            <a:lvl5pPr lvl="4" indent="0" rtl="0">
              <a:spcBef>
                <a:spcPts val="0"/>
              </a:spcBef>
              <a:buClr>
                <a:schemeClr val="dk2"/>
              </a:buClr>
              <a:buFont typeface="Arial"/>
              <a:buNone/>
              <a:defRPr sz="2800" b="1">
                <a:solidFill>
                  <a:schemeClr val="dk2"/>
                </a:solidFill>
              </a:defRPr>
            </a:lvl5pPr>
            <a:lvl6pPr lvl="5" indent="0" rtl="0">
              <a:spcBef>
                <a:spcPts val="0"/>
              </a:spcBef>
              <a:buClr>
                <a:schemeClr val="dk2"/>
              </a:buClr>
              <a:buFont typeface="Arial"/>
              <a:buNone/>
              <a:defRPr sz="2800" b="1">
                <a:solidFill>
                  <a:schemeClr val="dk2"/>
                </a:solidFill>
              </a:defRPr>
            </a:lvl6pPr>
            <a:lvl7pPr lvl="6" indent="0" rtl="0">
              <a:spcBef>
                <a:spcPts val="0"/>
              </a:spcBef>
              <a:buClr>
                <a:schemeClr val="dk2"/>
              </a:buClr>
              <a:buFont typeface="Arial"/>
              <a:buNone/>
              <a:defRPr sz="2800" b="1">
                <a:solidFill>
                  <a:schemeClr val="dk2"/>
                </a:solidFill>
              </a:defRPr>
            </a:lvl7pPr>
            <a:lvl8pPr lvl="7" indent="0" rtl="0">
              <a:spcBef>
                <a:spcPts val="0"/>
              </a:spcBef>
              <a:buClr>
                <a:schemeClr val="dk2"/>
              </a:buClr>
              <a:buFont typeface="Arial"/>
              <a:buNone/>
              <a:defRPr sz="2800" b="1">
                <a:solidFill>
                  <a:schemeClr val="dk2"/>
                </a:solidFill>
              </a:defRPr>
            </a:lvl8pPr>
            <a:lvl9pPr lvl="8" indent="0" rtl="0">
              <a:spcBef>
                <a:spcPts val="0"/>
              </a:spcBef>
              <a:buClr>
                <a:schemeClr val="dk2"/>
              </a:buClr>
              <a:buFont typeface="Arial"/>
              <a:buNone/>
              <a:defRPr sz="2800" b="1">
                <a:solidFill>
                  <a:schemeClr val="dk2"/>
                </a:solidFill>
              </a:defRPr>
            </a:lvl9pPr>
          </a:lstStyle>
          <a:p>
            <a:endParaRPr/>
          </a:p>
        </p:txBody>
      </p:sp>
      <p:sp>
        <p:nvSpPr>
          <p:cNvPr id="242" name="Shape 242"/>
          <p:cNvSpPr txBox="1"/>
          <p:nvPr/>
        </p:nvSpPr>
        <p:spPr>
          <a:xfrm>
            <a:off x="138625" y="4662125"/>
            <a:ext cx="2043000" cy="3936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FFFFFF"/>
              </a:buClr>
              <a:buSzPct val="25000"/>
              <a:buFont typeface="Roboto"/>
              <a:buNone/>
            </a:pPr>
            <a:r>
              <a:rPr lang="en" sz="800" b="0" i="0" u="none" strike="noStrike" cap="none">
                <a:solidFill>
                  <a:srgbClr val="FFFFFF"/>
                </a:solidFill>
                <a:latin typeface="Roboto"/>
                <a:ea typeface="Roboto"/>
                <a:cs typeface="Roboto"/>
                <a:sym typeface="Roboto"/>
              </a:rPr>
              <a:t>Google Confidential and Proprietary</a:t>
            </a: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243"/>
        <p:cNvGrpSpPr/>
        <p:nvPr/>
      </p:nvGrpSpPr>
      <p:grpSpPr>
        <a:xfrm>
          <a:off x="0" y="0"/>
          <a:ext cx="0" cy="0"/>
          <a:chOff x="0" y="0"/>
          <a:chExt cx="0" cy="0"/>
        </a:xfrm>
      </p:grpSpPr>
      <p:pic>
        <p:nvPicPr>
          <p:cNvPr id="244" name="Shape 244"/>
          <p:cNvPicPr preferRelativeResize="0"/>
          <p:nvPr/>
        </p:nvPicPr>
        <p:blipFill rotWithShape="1">
          <a:blip r:embed="rId2">
            <a:alphaModFix/>
          </a:blip>
          <a:srcRect/>
          <a:stretch/>
        </p:blipFill>
        <p:spPr>
          <a:xfrm>
            <a:off x="7902175" y="4725212"/>
            <a:ext cx="1048800" cy="267300"/>
          </a:xfrm>
          <a:prstGeom prst="rect">
            <a:avLst/>
          </a:prstGeom>
          <a:noFill/>
          <a:ln>
            <a:noFill/>
          </a:ln>
        </p:spPr>
      </p:pic>
      <p:sp>
        <p:nvSpPr>
          <p:cNvPr id="245" name="Shape 245"/>
          <p:cNvSpPr txBox="1"/>
          <p:nvPr/>
        </p:nvSpPr>
        <p:spPr>
          <a:xfrm>
            <a:off x="138625" y="4662125"/>
            <a:ext cx="2043000" cy="3936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666666"/>
              </a:buClr>
              <a:buSzPct val="25000"/>
              <a:buFont typeface="Arial"/>
              <a:buNone/>
            </a:pPr>
            <a:r>
              <a:rPr lang="en" sz="700" b="0" i="0" u="none" strike="noStrike" cap="none">
                <a:solidFill>
                  <a:srgbClr val="666666"/>
                </a:solidFill>
                <a:latin typeface="Arial"/>
                <a:ea typeface="Arial"/>
                <a:cs typeface="Arial"/>
                <a:sym typeface="Arial"/>
              </a:rPr>
              <a:t>Google Confidential and Proprietary</a:t>
            </a:r>
          </a:p>
        </p:txBody>
      </p:sp>
      <p:grpSp>
        <p:nvGrpSpPr>
          <p:cNvPr id="246" name="Shape 246"/>
          <p:cNvGrpSpPr/>
          <p:nvPr/>
        </p:nvGrpSpPr>
        <p:grpSpPr>
          <a:xfrm>
            <a:off x="26" y="5085300"/>
            <a:ext cx="9143936" cy="58201"/>
            <a:chOff x="-11" y="5085300"/>
            <a:chExt cx="9143936" cy="58201"/>
          </a:xfrm>
        </p:grpSpPr>
        <p:sp>
          <p:nvSpPr>
            <p:cNvPr id="247" name="Shape 247"/>
            <p:cNvSpPr/>
            <p:nvPr/>
          </p:nvSpPr>
          <p:spPr>
            <a:xfrm>
              <a:off x="-10" y="5085301"/>
              <a:ext cx="1396200" cy="58200"/>
            </a:xfrm>
            <a:prstGeom prst="rect">
              <a:avLst/>
            </a:prstGeom>
            <a:solidFill>
              <a:srgbClr val="4285F4"/>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248" name="Shape 248"/>
            <p:cNvSpPr/>
            <p:nvPr/>
          </p:nvSpPr>
          <p:spPr>
            <a:xfrm>
              <a:off x="1392829" y="5085301"/>
              <a:ext cx="1719300" cy="58200"/>
            </a:xfrm>
            <a:prstGeom prst="rect">
              <a:avLst/>
            </a:prstGeom>
            <a:solidFill>
              <a:srgbClr val="DB4437"/>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249" name="Shape 249"/>
            <p:cNvSpPr/>
            <p:nvPr/>
          </p:nvSpPr>
          <p:spPr>
            <a:xfrm>
              <a:off x="3112135" y="5085301"/>
              <a:ext cx="2412000" cy="58200"/>
            </a:xfrm>
            <a:prstGeom prst="rect">
              <a:avLst/>
            </a:prstGeom>
            <a:solidFill>
              <a:srgbClr val="F4B400"/>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250" name="Shape 250"/>
            <p:cNvSpPr/>
            <p:nvPr/>
          </p:nvSpPr>
          <p:spPr>
            <a:xfrm>
              <a:off x="5523825" y="5085300"/>
              <a:ext cx="3620100" cy="58200"/>
            </a:xfrm>
            <a:prstGeom prst="rect">
              <a:avLst/>
            </a:prstGeom>
            <a:solidFill>
              <a:srgbClr val="0F9D58"/>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7"/>
        <p:cNvGrpSpPr/>
        <p:nvPr/>
      </p:nvGrpSpPr>
      <p:grpSpPr>
        <a:xfrm>
          <a:off x="0" y="0"/>
          <a:ext cx="0" cy="0"/>
          <a:chOff x="0" y="0"/>
          <a:chExt cx="0" cy="0"/>
        </a:xfrm>
      </p:grpSpPr>
      <p:sp>
        <p:nvSpPr>
          <p:cNvPr id="28" name="Shape 28"/>
          <p:cNvSpPr txBox="1">
            <a:spLocks noGrp="1"/>
          </p:cNvSpPr>
          <p:nvPr>
            <p:ph type="title"/>
          </p:nvPr>
        </p:nvSpPr>
        <p:spPr>
          <a:xfrm>
            <a:off x="228600" y="228600"/>
            <a:ext cx="8700900" cy="6396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chemeClr val="accent2"/>
              </a:buClr>
              <a:buFont typeface="Arial"/>
              <a:buNone/>
              <a:defRPr sz="3000" b="0" i="0" u="none" strike="noStrike" cap="none">
                <a:solidFill>
                  <a:schemeClr val="accent2"/>
                </a:solidFill>
                <a:latin typeface="Arial"/>
                <a:ea typeface="Arial"/>
                <a:cs typeface="Arial"/>
                <a:sym typeface="Arial"/>
              </a:defRPr>
            </a:lvl1pPr>
            <a:lvl2pPr lvl="1" indent="0" rtl="0">
              <a:spcBef>
                <a:spcPts val="0"/>
              </a:spcBef>
              <a:buClr>
                <a:schemeClr val="accent2"/>
              </a:buClr>
              <a:buFont typeface="Arial"/>
              <a:buNone/>
              <a:defRPr sz="3000">
                <a:solidFill>
                  <a:schemeClr val="accent2"/>
                </a:solidFill>
              </a:defRPr>
            </a:lvl2pPr>
            <a:lvl3pPr lvl="2" indent="0" rtl="0">
              <a:spcBef>
                <a:spcPts val="0"/>
              </a:spcBef>
              <a:buClr>
                <a:schemeClr val="accent2"/>
              </a:buClr>
              <a:buFont typeface="Arial"/>
              <a:buNone/>
              <a:defRPr sz="3000">
                <a:solidFill>
                  <a:schemeClr val="accent2"/>
                </a:solidFill>
              </a:defRPr>
            </a:lvl3pPr>
            <a:lvl4pPr lvl="3" indent="0" rtl="0">
              <a:spcBef>
                <a:spcPts val="0"/>
              </a:spcBef>
              <a:buClr>
                <a:schemeClr val="accent2"/>
              </a:buClr>
              <a:buFont typeface="Arial"/>
              <a:buNone/>
              <a:defRPr sz="3000">
                <a:solidFill>
                  <a:schemeClr val="accent2"/>
                </a:solidFill>
              </a:defRPr>
            </a:lvl4pPr>
            <a:lvl5pPr lvl="4" indent="0" rtl="0">
              <a:spcBef>
                <a:spcPts val="0"/>
              </a:spcBef>
              <a:buClr>
                <a:schemeClr val="accent2"/>
              </a:buClr>
              <a:buFont typeface="Arial"/>
              <a:buNone/>
              <a:defRPr sz="3000">
                <a:solidFill>
                  <a:schemeClr val="accent2"/>
                </a:solidFill>
              </a:defRPr>
            </a:lvl5pPr>
            <a:lvl6pPr lvl="5" indent="0" rtl="0">
              <a:spcBef>
                <a:spcPts val="0"/>
              </a:spcBef>
              <a:buClr>
                <a:schemeClr val="accent2"/>
              </a:buClr>
              <a:buFont typeface="Arial"/>
              <a:buNone/>
              <a:defRPr sz="3000">
                <a:solidFill>
                  <a:schemeClr val="accent2"/>
                </a:solidFill>
              </a:defRPr>
            </a:lvl6pPr>
            <a:lvl7pPr lvl="6" indent="0" rtl="0">
              <a:spcBef>
                <a:spcPts val="0"/>
              </a:spcBef>
              <a:buClr>
                <a:schemeClr val="accent2"/>
              </a:buClr>
              <a:buFont typeface="Arial"/>
              <a:buNone/>
              <a:defRPr sz="3000">
                <a:solidFill>
                  <a:schemeClr val="accent2"/>
                </a:solidFill>
              </a:defRPr>
            </a:lvl7pPr>
            <a:lvl8pPr lvl="7" indent="0" rtl="0">
              <a:spcBef>
                <a:spcPts val="0"/>
              </a:spcBef>
              <a:buClr>
                <a:schemeClr val="accent2"/>
              </a:buClr>
              <a:buFont typeface="Arial"/>
              <a:buNone/>
              <a:defRPr sz="3000">
                <a:solidFill>
                  <a:schemeClr val="accent2"/>
                </a:solidFill>
              </a:defRPr>
            </a:lvl8pPr>
            <a:lvl9pPr lvl="8" indent="0" rtl="0">
              <a:spcBef>
                <a:spcPts val="0"/>
              </a:spcBef>
              <a:buClr>
                <a:schemeClr val="accent2"/>
              </a:buClr>
              <a:buFont typeface="Arial"/>
              <a:buNone/>
              <a:defRPr sz="3000">
                <a:solidFill>
                  <a:schemeClr val="accent2"/>
                </a:solidFill>
              </a:defRPr>
            </a:lvl9pPr>
          </a:lstStyle>
          <a:p>
            <a:endParaRPr/>
          </a:p>
        </p:txBody>
      </p:sp>
      <p:sp>
        <p:nvSpPr>
          <p:cNvPr id="29" name="Shape 29"/>
          <p:cNvSpPr txBox="1">
            <a:spLocks noGrp="1"/>
          </p:cNvSpPr>
          <p:nvPr>
            <p:ph type="sldNum" idx="12"/>
          </p:nvPr>
        </p:nvSpPr>
        <p:spPr>
          <a:xfrm>
            <a:off x="8472457" y="4663216"/>
            <a:ext cx="548699" cy="393600"/>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 sz="1400" b="0" i="0" u="none" strike="noStrike" cap="none">
                <a:solidFill>
                  <a:srgbClr val="000000"/>
                </a:solidFill>
                <a:latin typeface="Arial"/>
                <a:ea typeface="Arial"/>
                <a:cs typeface="Arial"/>
                <a:sym typeface="Arial"/>
              </a:rPr>
              <a:t>‹#›</a:t>
            </a:fld>
            <a:endParaRPr lang="en"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251"/>
        <p:cNvGrpSpPr/>
        <p:nvPr/>
      </p:nvGrpSpPr>
      <p:grpSpPr>
        <a:xfrm>
          <a:off x="0" y="0"/>
          <a:ext cx="0" cy="0"/>
          <a:chOff x="0" y="0"/>
          <a:chExt cx="0" cy="0"/>
        </a:xfrm>
      </p:grpSpPr>
      <p:sp>
        <p:nvSpPr>
          <p:cNvPr id="252" name="Shape 252"/>
          <p:cNvSpPr txBox="1">
            <a:spLocks noGrp="1"/>
          </p:cNvSpPr>
          <p:nvPr>
            <p:ph type="title"/>
          </p:nvPr>
        </p:nvSpPr>
        <p:spPr>
          <a:xfrm>
            <a:off x="457200" y="205976"/>
            <a:ext cx="8229600" cy="3936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chemeClr val="dk2"/>
              </a:buClr>
              <a:buFont typeface="Roboto"/>
              <a:buNone/>
              <a:defRPr sz="1100" b="0" i="0" u="none" strike="noStrike" cap="none">
                <a:solidFill>
                  <a:srgbClr val="4285F4"/>
                </a:solidFill>
                <a:latin typeface="Roboto"/>
                <a:ea typeface="Roboto"/>
                <a:cs typeface="Roboto"/>
                <a:sym typeface="Roboto"/>
              </a:defRPr>
            </a:lvl1pPr>
            <a:lvl2pPr lvl="1" indent="0" rtl="0">
              <a:spcBef>
                <a:spcPts val="0"/>
              </a:spcBef>
              <a:buClr>
                <a:schemeClr val="dk2"/>
              </a:buClr>
              <a:buFont typeface="Arial"/>
              <a:buNone/>
              <a:defRPr sz="2800" b="1">
                <a:solidFill>
                  <a:schemeClr val="dk2"/>
                </a:solidFill>
              </a:defRPr>
            </a:lvl2pPr>
            <a:lvl3pPr lvl="2" indent="0" rtl="0">
              <a:spcBef>
                <a:spcPts val="0"/>
              </a:spcBef>
              <a:buClr>
                <a:schemeClr val="dk2"/>
              </a:buClr>
              <a:buFont typeface="Arial"/>
              <a:buNone/>
              <a:defRPr sz="2800" b="1">
                <a:solidFill>
                  <a:schemeClr val="dk2"/>
                </a:solidFill>
              </a:defRPr>
            </a:lvl3pPr>
            <a:lvl4pPr lvl="3" indent="0" rtl="0">
              <a:spcBef>
                <a:spcPts val="0"/>
              </a:spcBef>
              <a:buClr>
                <a:schemeClr val="dk2"/>
              </a:buClr>
              <a:buFont typeface="Arial"/>
              <a:buNone/>
              <a:defRPr sz="2800" b="1">
                <a:solidFill>
                  <a:schemeClr val="dk2"/>
                </a:solidFill>
              </a:defRPr>
            </a:lvl4pPr>
            <a:lvl5pPr lvl="4" indent="0" rtl="0">
              <a:spcBef>
                <a:spcPts val="0"/>
              </a:spcBef>
              <a:buClr>
                <a:schemeClr val="dk2"/>
              </a:buClr>
              <a:buFont typeface="Arial"/>
              <a:buNone/>
              <a:defRPr sz="2800" b="1">
                <a:solidFill>
                  <a:schemeClr val="dk2"/>
                </a:solidFill>
              </a:defRPr>
            </a:lvl5pPr>
            <a:lvl6pPr lvl="5" indent="0" rtl="0">
              <a:spcBef>
                <a:spcPts val="0"/>
              </a:spcBef>
              <a:buClr>
                <a:schemeClr val="dk2"/>
              </a:buClr>
              <a:buFont typeface="Arial"/>
              <a:buNone/>
              <a:defRPr sz="2800" b="1">
                <a:solidFill>
                  <a:schemeClr val="dk2"/>
                </a:solidFill>
              </a:defRPr>
            </a:lvl6pPr>
            <a:lvl7pPr lvl="6" indent="0" rtl="0">
              <a:spcBef>
                <a:spcPts val="0"/>
              </a:spcBef>
              <a:buClr>
                <a:schemeClr val="dk2"/>
              </a:buClr>
              <a:buFont typeface="Arial"/>
              <a:buNone/>
              <a:defRPr sz="2800" b="1">
                <a:solidFill>
                  <a:schemeClr val="dk2"/>
                </a:solidFill>
              </a:defRPr>
            </a:lvl7pPr>
            <a:lvl8pPr lvl="7" indent="0" rtl="0">
              <a:spcBef>
                <a:spcPts val="0"/>
              </a:spcBef>
              <a:buClr>
                <a:schemeClr val="dk2"/>
              </a:buClr>
              <a:buFont typeface="Arial"/>
              <a:buNone/>
              <a:defRPr sz="2800" b="1">
                <a:solidFill>
                  <a:schemeClr val="dk2"/>
                </a:solidFill>
              </a:defRPr>
            </a:lvl8pPr>
            <a:lvl9pPr lvl="8" indent="0" rtl="0">
              <a:spcBef>
                <a:spcPts val="0"/>
              </a:spcBef>
              <a:buClr>
                <a:schemeClr val="dk2"/>
              </a:buClr>
              <a:buFont typeface="Arial"/>
              <a:buNone/>
              <a:defRPr sz="2800" b="1">
                <a:solidFill>
                  <a:schemeClr val="dk2"/>
                </a:solidFill>
              </a:defRPr>
            </a:lvl9pPr>
          </a:lstStyle>
          <a:p>
            <a:endParaRPr/>
          </a:p>
        </p:txBody>
      </p:sp>
      <p:sp>
        <p:nvSpPr>
          <p:cNvPr id="253" name="Shape 253"/>
          <p:cNvSpPr txBox="1">
            <a:spLocks noGrp="1"/>
          </p:cNvSpPr>
          <p:nvPr>
            <p:ph type="body" idx="1"/>
          </p:nvPr>
        </p:nvSpPr>
        <p:spPr>
          <a:xfrm>
            <a:off x="457200" y="1200150"/>
            <a:ext cx="4111200" cy="5457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chemeClr val="dk2"/>
              </a:buClr>
              <a:buFont typeface="Open Sans"/>
              <a:buNone/>
              <a:defRPr sz="2000" b="0" i="0" u="none" strike="noStrike" cap="none">
                <a:solidFill>
                  <a:srgbClr val="3061B2"/>
                </a:solidFill>
                <a:latin typeface="Open Sans"/>
                <a:ea typeface="Open Sans"/>
                <a:cs typeface="Open Sans"/>
                <a:sym typeface="Open Sans"/>
              </a:defRPr>
            </a:lvl1pPr>
            <a:lvl2pPr marL="457200" marR="0" lvl="1" indent="0" algn="l" rtl="0">
              <a:lnSpc>
                <a:spcPct val="100000"/>
              </a:lnSpc>
              <a:spcBef>
                <a:spcPts val="0"/>
              </a:spcBef>
              <a:spcAft>
                <a:spcPts val="0"/>
              </a:spcAft>
              <a:buClr>
                <a:schemeClr val="dk2"/>
              </a:buClr>
              <a:buFont typeface="Roboto"/>
              <a:buNone/>
              <a:defRPr sz="1600" b="1" i="0" u="none" strike="noStrike" cap="none">
                <a:solidFill>
                  <a:schemeClr val="dk2"/>
                </a:solidFill>
                <a:latin typeface="Roboto"/>
                <a:ea typeface="Roboto"/>
                <a:cs typeface="Roboto"/>
                <a:sym typeface="Roboto"/>
              </a:defRPr>
            </a:lvl2pPr>
            <a:lvl3pPr marL="914400" marR="0" lvl="2" indent="0" algn="l" rtl="0">
              <a:lnSpc>
                <a:spcPct val="100000"/>
              </a:lnSpc>
              <a:spcBef>
                <a:spcPts val="0"/>
              </a:spcBef>
              <a:spcAft>
                <a:spcPts val="0"/>
              </a:spcAft>
              <a:buClr>
                <a:schemeClr val="dk2"/>
              </a:buClr>
              <a:buFont typeface="Roboto"/>
              <a:buNone/>
              <a:defRPr sz="1600" b="0" i="0" u="none" strike="noStrike" cap="none">
                <a:solidFill>
                  <a:schemeClr val="dk2"/>
                </a:solidFill>
                <a:latin typeface="Roboto"/>
                <a:ea typeface="Roboto"/>
                <a:cs typeface="Roboto"/>
                <a:sym typeface="Roboto"/>
              </a:defRPr>
            </a:lvl3pPr>
            <a:lvl4pPr marL="1371600" marR="0" lvl="3" indent="0" algn="l" rtl="0">
              <a:lnSpc>
                <a:spcPct val="100000"/>
              </a:lnSpc>
              <a:spcBef>
                <a:spcPts val="0"/>
              </a:spcBef>
              <a:spcAft>
                <a:spcPts val="0"/>
              </a:spcAft>
              <a:buClr>
                <a:schemeClr val="dk2"/>
              </a:buClr>
              <a:buFont typeface="Roboto"/>
              <a:buNone/>
              <a:defRPr sz="1600" b="0" i="0" u="none" strike="noStrike" cap="none">
                <a:solidFill>
                  <a:schemeClr val="dk2"/>
                </a:solidFill>
                <a:latin typeface="Roboto"/>
                <a:ea typeface="Roboto"/>
                <a:cs typeface="Roboto"/>
                <a:sym typeface="Roboto"/>
              </a:defRPr>
            </a:lvl4pPr>
            <a:lvl5pPr marL="1828800" marR="0" lvl="4" indent="0" algn="l" rtl="0">
              <a:lnSpc>
                <a:spcPct val="100000"/>
              </a:lnSpc>
              <a:spcBef>
                <a:spcPts val="0"/>
              </a:spcBef>
              <a:spcAft>
                <a:spcPts val="0"/>
              </a:spcAft>
              <a:buClr>
                <a:schemeClr val="dk2"/>
              </a:buClr>
              <a:buFont typeface="Roboto"/>
              <a:buNone/>
              <a:defRPr sz="1600" b="0" i="0" u="none" strike="noStrike" cap="none">
                <a:solidFill>
                  <a:schemeClr val="dk2"/>
                </a:solidFill>
                <a:latin typeface="Roboto"/>
                <a:ea typeface="Roboto"/>
                <a:cs typeface="Roboto"/>
                <a:sym typeface="Roboto"/>
              </a:defRPr>
            </a:lvl5pPr>
            <a:lvl6pPr marL="2286000" marR="0" lvl="5" indent="0" algn="l" rtl="0">
              <a:lnSpc>
                <a:spcPct val="100000"/>
              </a:lnSpc>
              <a:spcBef>
                <a:spcPts val="0"/>
              </a:spcBef>
              <a:spcAft>
                <a:spcPts val="0"/>
              </a:spcAft>
              <a:buClr>
                <a:schemeClr val="dk2"/>
              </a:buClr>
              <a:buFont typeface="Roboto"/>
              <a:buNone/>
              <a:defRPr sz="1600" b="0" i="0" u="none" strike="noStrike" cap="none">
                <a:solidFill>
                  <a:schemeClr val="dk2"/>
                </a:solidFill>
                <a:latin typeface="Roboto"/>
                <a:ea typeface="Roboto"/>
                <a:cs typeface="Roboto"/>
                <a:sym typeface="Roboto"/>
              </a:defRPr>
            </a:lvl6pPr>
            <a:lvl7pPr marL="2743200" marR="0" lvl="6" indent="0" algn="l" rtl="0">
              <a:lnSpc>
                <a:spcPct val="100000"/>
              </a:lnSpc>
              <a:spcBef>
                <a:spcPts val="0"/>
              </a:spcBef>
              <a:spcAft>
                <a:spcPts val="0"/>
              </a:spcAft>
              <a:buClr>
                <a:schemeClr val="dk2"/>
              </a:buClr>
              <a:buFont typeface="Roboto"/>
              <a:buNone/>
              <a:defRPr sz="1600" b="0" i="0" u="none" strike="noStrike" cap="none">
                <a:solidFill>
                  <a:schemeClr val="dk2"/>
                </a:solidFill>
                <a:latin typeface="Roboto"/>
                <a:ea typeface="Roboto"/>
                <a:cs typeface="Roboto"/>
                <a:sym typeface="Roboto"/>
              </a:defRPr>
            </a:lvl7pPr>
            <a:lvl8pPr marL="3200400" marR="0" lvl="7" indent="0" algn="l" rtl="0">
              <a:lnSpc>
                <a:spcPct val="100000"/>
              </a:lnSpc>
              <a:spcBef>
                <a:spcPts val="0"/>
              </a:spcBef>
              <a:spcAft>
                <a:spcPts val="0"/>
              </a:spcAft>
              <a:buClr>
                <a:schemeClr val="dk2"/>
              </a:buClr>
              <a:buFont typeface="Roboto"/>
              <a:buNone/>
              <a:defRPr sz="1600" b="0" i="0" u="none" strike="noStrike" cap="none">
                <a:solidFill>
                  <a:schemeClr val="dk2"/>
                </a:solidFill>
                <a:latin typeface="Roboto"/>
                <a:ea typeface="Roboto"/>
                <a:cs typeface="Roboto"/>
                <a:sym typeface="Roboto"/>
              </a:defRPr>
            </a:lvl8pPr>
            <a:lvl9pPr marL="3657600" marR="0" lvl="8" indent="0" algn="l" rtl="0">
              <a:lnSpc>
                <a:spcPct val="100000"/>
              </a:lnSpc>
              <a:spcBef>
                <a:spcPts val="0"/>
              </a:spcBef>
              <a:spcAft>
                <a:spcPts val="0"/>
              </a:spcAft>
              <a:buClr>
                <a:schemeClr val="dk2"/>
              </a:buClr>
              <a:buFont typeface="Roboto"/>
              <a:buNone/>
              <a:defRPr sz="1600" b="0" i="0" u="none" strike="noStrike" cap="none">
                <a:solidFill>
                  <a:schemeClr val="dk2"/>
                </a:solidFill>
                <a:latin typeface="Roboto"/>
                <a:ea typeface="Roboto"/>
                <a:cs typeface="Roboto"/>
                <a:sym typeface="Roboto"/>
              </a:defRPr>
            </a:lvl9pPr>
          </a:lstStyle>
          <a:p>
            <a:endParaRPr/>
          </a:p>
        </p:txBody>
      </p:sp>
      <p:pic>
        <p:nvPicPr>
          <p:cNvPr id="254" name="Shape 254"/>
          <p:cNvPicPr preferRelativeResize="0"/>
          <p:nvPr/>
        </p:nvPicPr>
        <p:blipFill rotWithShape="1">
          <a:blip r:embed="rId2">
            <a:alphaModFix/>
          </a:blip>
          <a:srcRect/>
          <a:stretch/>
        </p:blipFill>
        <p:spPr>
          <a:xfrm>
            <a:off x="7902175" y="4725212"/>
            <a:ext cx="1048800" cy="267300"/>
          </a:xfrm>
          <a:prstGeom prst="rect">
            <a:avLst/>
          </a:prstGeom>
          <a:noFill/>
          <a:ln>
            <a:noFill/>
          </a:ln>
        </p:spPr>
      </p:pic>
      <p:sp>
        <p:nvSpPr>
          <p:cNvPr id="255" name="Shape 255"/>
          <p:cNvSpPr txBox="1"/>
          <p:nvPr/>
        </p:nvSpPr>
        <p:spPr>
          <a:xfrm>
            <a:off x="138625" y="4662125"/>
            <a:ext cx="2043000" cy="3936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666666"/>
              </a:buClr>
              <a:buSzPct val="25000"/>
              <a:buFont typeface="Arial"/>
              <a:buNone/>
            </a:pPr>
            <a:r>
              <a:rPr lang="en" sz="700" b="0" i="0" u="none" strike="noStrike" cap="none">
                <a:solidFill>
                  <a:srgbClr val="666666"/>
                </a:solidFill>
                <a:latin typeface="Arial"/>
                <a:ea typeface="Arial"/>
                <a:cs typeface="Arial"/>
                <a:sym typeface="Arial"/>
              </a:rPr>
              <a:t>Google Confidential and Proprietary</a:t>
            </a: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256"/>
        <p:cNvGrpSpPr/>
        <p:nvPr/>
      </p:nvGrpSpPr>
      <p:grpSpPr>
        <a:xfrm>
          <a:off x="0" y="0"/>
          <a:ext cx="0" cy="0"/>
          <a:chOff x="0" y="0"/>
          <a:chExt cx="0" cy="0"/>
        </a:xfrm>
      </p:grpSpPr>
      <p:sp>
        <p:nvSpPr>
          <p:cNvPr id="257" name="Shape 257"/>
          <p:cNvSpPr txBox="1">
            <a:spLocks noGrp="1"/>
          </p:cNvSpPr>
          <p:nvPr>
            <p:ph type="title"/>
          </p:nvPr>
        </p:nvSpPr>
        <p:spPr>
          <a:xfrm>
            <a:off x="457200" y="205976"/>
            <a:ext cx="8229600" cy="3936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chemeClr val="dk2"/>
              </a:buClr>
              <a:buFont typeface="Roboto"/>
              <a:buNone/>
              <a:defRPr sz="2800" b="0" i="0" u="none" strike="noStrike" cap="none">
                <a:solidFill>
                  <a:schemeClr val="dk2"/>
                </a:solidFill>
                <a:latin typeface="Roboto"/>
                <a:ea typeface="Roboto"/>
                <a:cs typeface="Roboto"/>
                <a:sym typeface="Roboto"/>
              </a:defRPr>
            </a:lvl1pPr>
            <a:lvl2pPr lvl="1" indent="0" rtl="0">
              <a:spcBef>
                <a:spcPts val="0"/>
              </a:spcBef>
              <a:buClr>
                <a:schemeClr val="dk2"/>
              </a:buClr>
              <a:buFont typeface="Arial"/>
              <a:buNone/>
              <a:defRPr sz="2800" b="1">
                <a:solidFill>
                  <a:schemeClr val="dk2"/>
                </a:solidFill>
              </a:defRPr>
            </a:lvl2pPr>
            <a:lvl3pPr lvl="2" indent="0" rtl="0">
              <a:spcBef>
                <a:spcPts val="0"/>
              </a:spcBef>
              <a:buClr>
                <a:schemeClr val="dk2"/>
              </a:buClr>
              <a:buFont typeface="Arial"/>
              <a:buNone/>
              <a:defRPr sz="2800" b="1">
                <a:solidFill>
                  <a:schemeClr val="dk2"/>
                </a:solidFill>
              </a:defRPr>
            </a:lvl3pPr>
            <a:lvl4pPr lvl="3" indent="0" rtl="0">
              <a:spcBef>
                <a:spcPts val="0"/>
              </a:spcBef>
              <a:buClr>
                <a:schemeClr val="dk2"/>
              </a:buClr>
              <a:buFont typeface="Arial"/>
              <a:buNone/>
              <a:defRPr sz="2800" b="1">
                <a:solidFill>
                  <a:schemeClr val="dk2"/>
                </a:solidFill>
              </a:defRPr>
            </a:lvl4pPr>
            <a:lvl5pPr lvl="4" indent="0" rtl="0">
              <a:spcBef>
                <a:spcPts val="0"/>
              </a:spcBef>
              <a:buClr>
                <a:schemeClr val="dk2"/>
              </a:buClr>
              <a:buFont typeface="Arial"/>
              <a:buNone/>
              <a:defRPr sz="2800" b="1">
                <a:solidFill>
                  <a:schemeClr val="dk2"/>
                </a:solidFill>
              </a:defRPr>
            </a:lvl5pPr>
            <a:lvl6pPr lvl="5" indent="0" rtl="0">
              <a:spcBef>
                <a:spcPts val="0"/>
              </a:spcBef>
              <a:buClr>
                <a:schemeClr val="dk2"/>
              </a:buClr>
              <a:buFont typeface="Arial"/>
              <a:buNone/>
              <a:defRPr sz="2800" b="1">
                <a:solidFill>
                  <a:schemeClr val="dk2"/>
                </a:solidFill>
              </a:defRPr>
            </a:lvl6pPr>
            <a:lvl7pPr lvl="6" indent="0" rtl="0">
              <a:spcBef>
                <a:spcPts val="0"/>
              </a:spcBef>
              <a:buClr>
                <a:schemeClr val="dk2"/>
              </a:buClr>
              <a:buFont typeface="Arial"/>
              <a:buNone/>
              <a:defRPr sz="2800" b="1">
                <a:solidFill>
                  <a:schemeClr val="dk2"/>
                </a:solidFill>
              </a:defRPr>
            </a:lvl7pPr>
            <a:lvl8pPr lvl="7" indent="0" rtl="0">
              <a:spcBef>
                <a:spcPts val="0"/>
              </a:spcBef>
              <a:buClr>
                <a:schemeClr val="dk2"/>
              </a:buClr>
              <a:buFont typeface="Arial"/>
              <a:buNone/>
              <a:defRPr sz="2800" b="1">
                <a:solidFill>
                  <a:schemeClr val="dk2"/>
                </a:solidFill>
              </a:defRPr>
            </a:lvl8pPr>
            <a:lvl9pPr lvl="8" indent="0" rtl="0">
              <a:spcBef>
                <a:spcPts val="0"/>
              </a:spcBef>
              <a:buClr>
                <a:schemeClr val="dk2"/>
              </a:buClr>
              <a:buFont typeface="Arial"/>
              <a:buNone/>
              <a:defRPr sz="2800" b="1">
                <a:solidFill>
                  <a:schemeClr val="dk2"/>
                </a:solidFill>
              </a:defRPr>
            </a:lvl9pPr>
          </a:lstStyle>
          <a:p>
            <a:endParaRPr/>
          </a:p>
        </p:txBody>
      </p:sp>
      <p:sp>
        <p:nvSpPr>
          <p:cNvPr id="258" name="Shape 258"/>
          <p:cNvSpPr txBox="1">
            <a:spLocks noGrp="1"/>
          </p:cNvSpPr>
          <p:nvPr>
            <p:ph type="body" idx="1"/>
          </p:nvPr>
        </p:nvSpPr>
        <p:spPr>
          <a:xfrm>
            <a:off x="457200" y="1200150"/>
            <a:ext cx="3994500" cy="34620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chemeClr val="dk2"/>
              </a:buClr>
              <a:buFont typeface="Arial"/>
              <a:buNone/>
              <a:defRPr sz="1600" b="0" i="0" u="none" strike="noStrike" cap="none">
                <a:solidFill>
                  <a:schemeClr val="dk2"/>
                </a:solidFill>
                <a:latin typeface="Arial"/>
                <a:ea typeface="Arial"/>
                <a:cs typeface="Arial"/>
                <a:sym typeface="Arial"/>
              </a:defRPr>
            </a:lvl1pPr>
            <a:lvl2pPr marL="457200" marR="0" lvl="1" indent="0" algn="l" rtl="0">
              <a:lnSpc>
                <a:spcPct val="100000"/>
              </a:lnSpc>
              <a:spcBef>
                <a:spcPts val="0"/>
              </a:spcBef>
              <a:spcAft>
                <a:spcPts val="0"/>
              </a:spcAft>
              <a:buClr>
                <a:schemeClr val="dk2"/>
              </a:buClr>
              <a:buFont typeface="Roboto"/>
              <a:buNone/>
              <a:defRPr sz="1600" b="1" i="0" u="none" strike="noStrike" cap="none">
                <a:solidFill>
                  <a:schemeClr val="dk2"/>
                </a:solidFill>
                <a:latin typeface="Roboto"/>
                <a:ea typeface="Roboto"/>
                <a:cs typeface="Roboto"/>
                <a:sym typeface="Roboto"/>
              </a:defRPr>
            </a:lvl2pPr>
            <a:lvl3pPr marL="914400" marR="0" lvl="2" indent="0" algn="l" rtl="0">
              <a:lnSpc>
                <a:spcPct val="100000"/>
              </a:lnSpc>
              <a:spcBef>
                <a:spcPts val="0"/>
              </a:spcBef>
              <a:spcAft>
                <a:spcPts val="0"/>
              </a:spcAft>
              <a:buClr>
                <a:schemeClr val="dk2"/>
              </a:buClr>
              <a:buFont typeface="Roboto"/>
              <a:buNone/>
              <a:defRPr sz="1200" b="0" i="0" u="none" strike="noStrike" cap="none">
                <a:solidFill>
                  <a:schemeClr val="dk2"/>
                </a:solidFill>
                <a:latin typeface="Roboto"/>
                <a:ea typeface="Roboto"/>
                <a:cs typeface="Roboto"/>
                <a:sym typeface="Roboto"/>
              </a:defRPr>
            </a:lvl3pPr>
            <a:lvl4pPr marL="1371600" marR="0" lvl="3" indent="0" algn="l" rtl="0">
              <a:lnSpc>
                <a:spcPct val="100000"/>
              </a:lnSpc>
              <a:spcBef>
                <a:spcPts val="0"/>
              </a:spcBef>
              <a:spcAft>
                <a:spcPts val="0"/>
              </a:spcAft>
              <a:buClr>
                <a:srgbClr val="999999"/>
              </a:buClr>
              <a:buFont typeface="Roboto"/>
              <a:buNone/>
              <a:defRPr sz="1600" b="0" i="0" u="none" strike="noStrike" cap="none">
                <a:solidFill>
                  <a:srgbClr val="999999"/>
                </a:solidFill>
                <a:latin typeface="Roboto"/>
                <a:ea typeface="Roboto"/>
                <a:cs typeface="Roboto"/>
                <a:sym typeface="Roboto"/>
              </a:defRPr>
            </a:lvl4pPr>
            <a:lvl5pPr marL="1828800" marR="0" lvl="4" indent="0" algn="l" rtl="0">
              <a:lnSpc>
                <a:spcPct val="100000"/>
              </a:lnSpc>
              <a:spcBef>
                <a:spcPts val="0"/>
              </a:spcBef>
              <a:spcAft>
                <a:spcPts val="0"/>
              </a:spcAft>
              <a:buClr>
                <a:srgbClr val="999999"/>
              </a:buClr>
              <a:buFont typeface="Roboto"/>
              <a:buNone/>
              <a:defRPr sz="1600" b="0" i="0" u="none" strike="noStrike" cap="none">
                <a:solidFill>
                  <a:srgbClr val="999999"/>
                </a:solidFill>
                <a:latin typeface="Roboto"/>
                <a:ea typeface="Roboto"/>
                <a:cs typeface="Roboto"/>
                <a:sym typeface="Roboto"/>
              </a:defRPr>
            </a:lvl5pPr>
            <a:lvl6pPr marL="2286000" marR="0" lvl="5" indent="0" algn="l" rtl="0">
              <a:lnSpc>
                <a:spcPct val="100000"/>
              </a:lnSpc>
              <a:spcBef>
                <a:spcPts val="0"/>
              </a:spcBef>
              <a:spcAft>
                <a:spcPts val="0"/>
              </a:spcAft>
              <a:buClr>
                <a:srgbClr val="999999"/>
              </a:buClr>
              <a:buFont typeface="Roboto"/>
              <a:buNone/>
              <a:defRPr sz="1600" b="0" i="0" u="none" strike="noStrike" cap="none">
                <a:solidFill>
                  <a:srgbClr val="999999"/>
                </a:solidFill>
                <a:latin typeface="Roboto"/>
                <a:ea typeface="Roboto"/>
                <a:cs typeface="Roboto"/>
                <a:sym typeface="Roboto"/>
              </a:defRPr>
            </a:lvl6pPr>
            <a:lvl7pPr marL="2743200" marR="0" lvl="6" indent="0" algn="l" rtl="0">
              <a:lnSpc>
                <a:spcPct val="100000"/>
              </a:lnSpc>
              <a:spcBef>
                <a:spcPts val="0"/>
              </a:spcBef>
              <a:spcAft>
                <a:spcPts val="0"/>
              </a:spcAft>
              <a:buClr>
                <a:srgbClr val="999999"/>
              </a:buClr>
              <a:buFont typeface="Roboto"/>
              <a:buNone/>
              <a:defRPr sz="1600" b="0" i="0" u="none" strike="noStrike" cap="none">
                <a:solidFill>
                  <a:srgbClr val="999999"/>
                </a:solidFill>
                <a:latin typeface="Roboto"/>
                <a:ea typeface="Roboto"/>
                <a:cs typeface="Roboto"/>
                <a:sym typeface="Roboto"/>
              </a:defRPr>
            </a:lvl7pPr>
            <a:lvl8pPr marL="3200400" marR="0" lvl="7" indent="0" algn="l" rtl="0">
              <a:lnSpc>
                <a:spcPct val="100000"/>
              </a:lnSpc>
              <a:spcBef>
                <a:spcPts val="0"/>
              </a:spcBef>
              <a:spcAft>
                <a:spcPts val="0"/>
              </a:spcAft>
              <a:buClr>
                <a:srgbClr val="999999"/>
              </a:buClr>
              <a:buFont typeface="Roboto"/>
              <a:buNone/>
              <a:defRPr sz="1600" b="0" i="0" u="none" strike="noStrike" cap="none">
                <a:solidFill>
                  <a:srgbClr val="999999"/>
                </a:solidFill>
                <a:latin typeface="Roboto"/>
                <a:ea typeface="Roboto"/>
                <a:cs typeface="Roboto"/>
                <a:sym typeface="Roboto"/>
              </a:defRPr>
            </a:lvl8pPr>
            <a:lvl9pPr marL="3657600" marR="0" lvl="8" indent="0" algn="l" rtl="0">
              <a:lnSpc>
                <a:spcPct val="100000"/>
              </a:lnSpc>
              <a:spcBef>
                <a:spcPts val="0"/>
              </a:spcBef>
              <a:spcAft>
                <a:spcPts val="0"/>
              </a:spcAft>
              <a:buClr>
                <a:srgbClr val="999999"/>
              </a:buClr>
              <a:buFont typeface="Roboto"/>
              <a:buNone/>
              <a:defRPr sz="1600" b="0" i="0" u="none" strike="noStrike" cap="none">
                <a:solidFill>
                  <a:srgbClr val="999999"/>
                </a:solidFill>
                <a:latin typeface="Roboto"/>
                <a:ea typeface="Roboto"/>
                <a:cs typeface="Roboto"/>
                <a:sym typeface="Roboto"/>
              </a:defRPr>
            </a:lvl9pPr>
          </a:lstStyle>
          <a:p>
            <a:endParaRPr/>
          </a:p>
        </p:txBody>
      </p:sp>
      <p:sp>
        <p:nvSpPr>
          <p:cNvPr id="259" name="Shape 259"/>
          <p:cNvSpPr txBox="1">
            <a:spLocks noGrp="1"/>
          </p:cNvSpPr>
          <p:nvPr>
            <p:ph type="body" idx="2"/>
          </p:nvPr>
        </p:nvSpPr>
        <p:spPr>
          <a:xfrm>
            <a:off x="4692273" y="1200150"/>
            <a:ext cx="3994500" cy="34620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chemeClr val="dk2"/>
              </a:buClr>
              <a:buFont typeface="Arial"/>
              <a:buNone/>
              <a:defRPr sz="1600" b="0" i="0" u="none" strike="noStrike" cap="none">
                <a:solidFill>
                  <a:schemeClr val="dk2"/>
                </a:solidFill>
                <a:latin typeface="Arial"/>
                <a:ea typeface="Arial"/>
                <a:cs typeface="Arial"/>
                <a:sym typeface="Arial"/>
              </a:defRPr>
            </a:lvl1pPr>
            <a:lvl2pPr marL="457200" marR="0" lvl="1" indent="0" algn="l" rtl="0">
              <a:lnSpc>
                <a:spcPct val="100000"/>
              </a:lnSpc>
              <a:spcBef>
                <a:spcPts val="0"/>
              </a:spcBef>
              <a:spcAft>
                <a:spcPts val="0"/>
              </a:spcAft>
              <a:buClr>
                <a:schemeClr val="dk2"/>
              </a:buClr>
              <a:buFont typeface="Roboto"/>
              <a:buNone/>
              <a:defRPr sz="1600" b="1" i="0" u="none" strike="noStrike" cap="none">
                <a:solidFill>
                  <a:schemeClr val="dk2"/>
                </a:solidFill>
                <a:latin typeface="Roboto"/>
                <a:ea typeface="Roboto"/>
                <a:cs typeface="Roboto"/>
                <a:sym typeface="Roboto"/>
              </a:defRPr>
            </a:lvl2pPr>
            <a:lvl3pPr marL="914400" marR="0" lvl="2" indent="0" algn="l" rtl="0">
              <a:lnSpc>
                <a:spcPct val="100000"/>
              </a:lnSpc>
              <a:spcBef>
                <a:spcPts val="0"/>
              </a:spcBef>
              <a:spcAft>
                <a:spcPts val="0"/>
              </a:spcAft>
              <a:buClr>
                <a:schemeClr val="dk2"/>
              </a:buClr>
              <a:buFont typeface="Roboto"/>
              <a:buNone/>
              <a:defRPr sz="1200" b="0" i="0" u="none" strike="noStrike" cap="none">
                <a:solidFill>
                  <a:schemeClr val="dk2"/>
                </a:solidFill>
                <a:latin typeface="Roboto"/>
                <a:ea typeface="Roboto"/>
                <a:cs typeface="Roboto"/>
                <a:sym typeface="Roboto"/>
              </a:defRPr>
            </a:lvl3pPr>
            <a:lvl4pPr marL="1371600" marR="0" lvl="3" indent="0" algn="l" rtl="0">
              <a:lnSpc>
                <a:spcPct val="100000"/>
              </a:lnSpc>
              <a:spcBef>
                <a:spcPts val="0"/>
              </a:spcBef>
              <a:spcAft>
                <a:spcPts val="0"/>
              </a:spcAft>
              <a:buClr>
                <a:srgbClr val="999999"/>
              </a:buClr>
              <a:buFont typeface="Roboto"/>
              <a:buNone/>
              <a:defRPr sz="1600" b="0" i="0" u="none" strike="noStrike" cap="none">
                <a:solidFill>
                  <a:srgbClr val="999999"/>
                </a:solidFill>
                <a:latin typeface="Roboto"/>
                <a:ea typeface="Roboto"/>
                <a:cs typeface="Roboto"/>
                <a:sym typeface="Roboto"/>
              </a:defRPr>
            </a:lvl4pPr>
            <a:lvl5pPr marL="1828800" marR="0" lvl="4" indent="0" algn="l" rtl="0">
              <a:lnSpc>
                <a:spcPct val="100000"/>
              </a:lnSpc>
              <a:spcBef>
                <a:spcPts val="0"/>
              </a:spcBef>
              <a:spcAft>
                <a:spcPts val="0"/>
              </a:spcAft>
              <a:buClr>
                <a:srgbClr val="999999"/>
              </a:buClr>
              <a:buFont typeface="Roboto"/>
              <a:buNone/>
              <a:defRPr sz="1600" b="0" i="0" u="none" strike="noStrike" cap="none">
                <a:solidFill>
                  <a:srgbClr val="999999"/>
                </a:solidFill>
                <a:latin typeface="Roboto"/>
                <a:ea typeface="Roboto"/>
                <a:cs typeface="Roboto"/>
                <a:sym typeface="Roboto"/>
              </a:defRPr>
            </a:lvl5pPr>
            <a:lvl6pPr marL="2286000" marR="0" lvl="5" indent="0" algn="l" rtl="0">
              <a:lnSpc>
                <a:spcPct val="100000"/>
              </a:lnSpc>
              <a:spcBef>
                <a:spcPts val="0"/>
              </a:spcBef>
              <a:spcAft>
                <a:spcPts val="0"/>
              </a:spcAft>
              <a:buClr>
                <a:srgbClr val="999999"/>
              </a:buClr>
              <a:buFont typeface="Roboto"/>
              <a:buNone/>
              <a:defRPr sz="1600" b="0" i="0" u="none" strike="noStrike" cap="none">
                <a:solidFill>
                  <a:srgbClr val="999999"/>
                </a:solidFill>
                <a:latin typeface="Roboto"/>
                <a:ea typeface="Roboto"/>
                <a:cs typeface="Roboto"/>
                <a:sym typeface="Roboto"/>
              </a:defRPr>
            </a:lvl6pPr>
            <a:lvl7pPr marL="2743200" marR="0" lvl="6" indent="0" algn="l" rtl="0">
              <a:lnSpc>
                <a:spcPct val="100000"/>
              </a:lnSpc>
              <a:spcBef>
                <a:spcPts val="0"/>
              </a:spcBef>
              <a:spcAft>
                <a:spcPts val="0"/>
              </a:spcAft>
              <a:buClr>
                <a:srgbClr val="999999"/>
              </a:buClr>
              <a:buFont typeface="Roboto"/>
              <a:buNone/>
              <a:defRPr sz="1600" b="0" i="0" u="none" strike="noStrike" cap="none">
                <a:solidFill>
                  <a:srgbClr val="999999"/>
                </a:solidFill>
                <a:latin typeface="Roboto"/>
                <a:ea typeface="Roboto"/>
                <a:cs typeface="Roboto"/>
                <a:sym typeface="Roboto"/>
              </a:defRPr>
            </a:lvl7pPr>
            <a:lvl8pPr marL="3200400" marR="0" lvl="7" indent="0" algn="l" rtl="0">
              <a:lnSpc>
                <a:spcPct val="100000"/>
              </a:lnSpc>
              <a:spcBef>
                <a:spcPts val="0"/>
              </a:spcBef>
              <a:spcAft>
                <a:spcPts val="0"/>
              </a:spcAft>
              <a:buClr>
                <a:srgbClr val="999999"/>
              </a:buClr>
              <a:buFont typeface="Roboto"/>
              <a:buNone/>
              <a:defRPr sz="1600" b="0" i="0" u="none" strike="noStrike" cap="none">
                <a:solidFill>
                  <a:srgbClr val="999999"/>
                </a:solidFill>
                <a:latin typeface="Roboto"/>
                <a:ea typeface="Roboto"/>
                <a:cs typeface="Roboto"/>
                <a:sym typeface="Roboto"/>
              </a:defRPr>
            </a:lvl8pPr>
            <a:lvl9pPr marL="3657600" marR="0" lvl="8" indent="0" algn="l" rtl="0">
              <a:lnSpc>
                <a:spcPct val="100000"/>
              </a:lnSpc>
              <a:spcBef>
                <a:spcPts val="0"/>
              </a:spcBef>
              <a:spcAft>
                <a:spcPts val="0"/>
              </a:spcAft>
              <a:buClr>
                <a:srgbClr val="999999"/>
              </a:buClr>
              <a:buFont typeface="Roboto"/>
              <a:buNone/>
              <a:defRPr sz="1600" b="0" i="0" u="none" strike="noStrike" cap="none">
                <a:solidFill>
                  <a:srgbClr val="999999"/>
                </a:solidFill>
                <a:latin typeface="Roboto"/>
                <a:ea typeface="Roboto"/>
                <a:cs typeface="Roboto"/>
                <a:sym typeface="Roboto"/>
              </a:defRPr>
            </a:lvl9pPr>
          </a:lstStyle>
          <a:p>
            <a:endParaRPr/>
          </a:p>
        </p:txBody>
      </p:sp>
      <p:pic>
        <p:nvPicPr>
          <p:cNvPr id="260" name="Shape 260"/>
          <p:cNvPicPr preferRelativeResize="0"/>
          <p:nvPr/>
        </p:nvPicPr>
        <p:blipFill rotWithShape="1">
          <a:blip r:embed="rId2">
            <a:alphaModFix/>
          </a:blip>
          <a:srcRect/>
          <a:stretch/>
        </p:blipFill>
        <p:spPr>
          <a:xfrm>
            <a:off x="7902175" y="4725212"/>
            <a:ext cx="1048800" cy="267300"/>
          </a:xfrm>
          <a:prstGeom prst="rect">
            <a:avLst/>
          </a:prstGeom>
          <a:noFill/>
          <a:ln>
            <a:noFill/>
          </a:ln>
        </p:spPr>
      </p:pic>
      <p:sp>
        <p:nvSpPr>
          <p:cNvPr id="261" name="Shape 261"/>
          <p:cNvSpPr txBox="1"/>
          <p:nvPr/>
        </p:nvSpPr>
        <p:spPr>
          <a:xfrm>
            <a:off x="138625" y="4662125"/>
            <a:ext cx="2043000" cy="3936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666666"/>
              </a:buClr>
              <a:buSzPct val="25000"/>
              <a:buFont typeface="Arial"/>
              <a:buNone/>
            </a:pPr>
            <a:r>
              <a:rPr lang="en" sz="700" b="0" i="0" u="none" strike="noStrike" cap="none">
                <a:solidFill>
                  <a:srgbClr val="666666"/>
                </a:solidFill>
                <a:latin typeface="Arial"/>
                <a:ea typeface="Arial"/>
                <a:cs typeface="Arial"/>
                <a:sym typeface="Arial"/>
              </a:rPr>
              <a:t>Google Confidential and Proprietary</a:t>
            </a: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cSld name="Partners - QBR">
    <p:spTree>
      <p:nvGrpSpPr>
        <p:cNvPr id="1" name="Shape 262"/>
        <p:cNvGrpSpPr/>
        <p:nvPr/>
      </p:nvGrpSpPr>
      <p:grpSpPr>
        <a:xfrm>
          <a:off x="0" y="0"/>
          <a:ext cx="0" cy="0"/>
          <a:chOff x="0" y="0"/>
          <a:chExt cx="0" cy="0"/>
        </a:xfrm>
      </p:grpSpPr>
      <p:sp>
        <p:nvSpPr>
          <p:cNvPr id="263" name="Shape 263"/>
          <p:cNvSpPr txBox="1">
            <a:spLocks noGrp="1"/>
          </p:cNvSpPr>
          <p:nvPr>
            <p:ph type="title"/>
          </p:nvPr>
        </p:nvSpPr>
        <p:spPr>
          <a:xfrm>
            <a:off x="457200" y="205976"/>
            <a:ext cx="8229600" cy="3936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chemeClr val="dk2"/>
              </a:buClr>
              <a:buFont typeface="Roboto"/>
              <a:buNone/>
              <a:defRPr sz="1100" b="0" i="0" u="none" strike="noStrike" cap="none">
                <a:solidFill>
                  <a:srgbClr val="4285F4"/>
                </a:solidFill>
                <a:latin typeface="Roboto"/>
                <a:ea typeface="Roboto"/>
                <a:cs typeface="Roboto"/>
                <a:sym typeface="Roboto"/>
              </a:defRPr>
            </a:lvl1pPr>
            <a:lvl2pPr lvl="1" indent="0" rtl="0">
              <a:spcBef>
                <a:spcPts val="0"/>
              </a:spcBef>
              <a:buClr>
                <a:schemeClr val="dk2"/>
              </a:buClr>
              <a:buFont typeface="Arial"/>
              <a:buNone/>
              <a:defRPr sz="2800" b="1">
                <a:solidFill>
                  <a:schemeClr val="dk2"/>
                </a:solidFill>
              </a:defRPr>
            </a:lvl2pPr>
            <a:lvl3pPr lvl="2" indent="0" rtl="0">
              <a:spcBef>
                <a:spcPts val="0"/>
              </a:spcBef>
              <a:buClr>
                <a:schemeClr val="dk2"/>
              </a:buClr>
              <a:buFont typeface="Arial"/>
              <a:buNone/>
              <a:defRPr sz="2800" b="1">
                <a:solidFill>
                  <a:schemeClr val="dk2"/>
                </a:solidFill>
              </a:defRPr>
            </a:lvl3pPr>
            <a:lvl4pPr lvl="3" indent="0" rtl="0">
              <a:spcBef>
                <a:spcPts val="0"/>
              </a:spcBef>
              <a:buClr>
                <a:schemeClr val="dk2"/>
              </a:buClr>
              <a:buFont typeface="Arial"/>
              <a:buNone/>
              <a:defRPr sz="2800" b="1">
                <a:solidFill>
                  <a:schemeClr val="dk2"/>
                </a:solidFill>
              </a:defRPr>
            </a:lvl4pPr>
            <a:lvl5pPr lvl="4" indent="0" rtl="0">
              <a:spcBef>
                <a:spcPts val="0"/>
              </a:spcBef>
              <a:buClr>
                <a:schemeClr val="dk2"/>
              </a:buClr>
              <a:buFont typeface="Arial"/>
              <a:buNone/>
              <a:defRPr sz="2800" b="1">
                <a:solidFill>
                  <a:schemeClr val="dk2"/>
                </a:solidFill>
              </a:defRPr>
            </a:lvl5pPr>
            <a:lvl6pPr lvl="5" indent="0" rtl="0">
              <a:spcBef>
                <a:spcPts val="0"/>
              </a:spcBef>
              <a:buClr>
                <a:schemeClr val="dk2"/>
              </a:buClr>
              <a:buFont typeface="Arial"/>
              <a:buNone/>
              <a:defRPr sz="2800" b="1">
                <a:solidFill>
                  <a:schemeClr val="dk2"/>
                </a:solidFill>
              </a:defRPr>
            </a:lvl6pPr>
            <a:lvl7pPr lvl="6" indent="0" rtl="0">
              <a:spcBef>
                <a:spcPts val="0"/>
              </a:spcBef>
              <a:buClr>
                <a:schemeClr val="dk2"/>
              </a:buClr>
              <a:buFont typeface="Arial"/>
              <a:buNone/>
              <a:defRPr sz="2800" b="1">
                <a:solidFill>
                  <a:schemeClr val="dk2"/>
                </a:solidFill>
              </a:defRPr>
            </a:lvl7pPr>
            <a:lvl8pPr lvl="7" indent="0" rtl="0">
              <a:spcBef>
                <a:spcPts val="0"/>
              </a:spcBef>
              <a:buClr>
                <a:schemeClr val="dk2"/>
              </a:buClr>
              <a:buFont typeface="Arial"/>
              <a:buNone/>
              <a:defRPr sz="2800" b="1">
                <a:solidFill>
                  <a:schemeClr val="dk2"/>
                </a:solidFill>
              </a:defRPr>
            </a:lvl8pPr>
            <a:lvl9pPr lvl="8" indent="0" rtl="0">
              <a:spcBef>
                <a:spcPts val="0"/>
              </a:spcBef>
              <a:buClr>
                <a:schemeClr val="dk2"/>
              </a:buClr>
              <a:buFont typeface="Arial"/>
              <a:buNone/>
              <a:defRPr sz="2800" b="1">
                <a:solidFill>
                  <a:schemeClr val="dk2"/>
                </a:solidFill>
              </a:defRPr>
            </a:lvl9pPr>
          </a:lstStyle>
          <a:p>
            <a:endParaRPr/>
          </a:p>
        </p:txBody>
      </p:sp>
      <p:pic>
        <p:nvPicPr>
          <p:cNvPr id="264" name="Shape 264"/>
          <p:cNvPicPr preferRelativeResize="0"/>
          <p:nvPr/>
        </p:nvPicPr>
        <p:blipFill rotWithShape="1">
          <a:blip r:embed="rId2">
            <a:alphaModFix/>
          </a:blip>
          <a:srcRect/>
          <a:stretch/>
        </p:blipFill>
        <p:spPr>
          <a:xfrm>
            <a:off x="7902175" y="4725212"/>
            <a:ext cx="1048800" cy="267300"/>
          </a:xfrm>
          <a:prstGeom prst="rect">
            <a:avLst/>
          </a:prstGeom>
          <a:noFill/>
          <a:ln>
            <a:noFill/>
          </a:ln>
        </p:spPr>
      </p:pic>
      <p:sp>
        <p:nvSpPr>
          <p:cNvPr id="265" name="Shape 265"/>
          <p:cNvSpPr txBox="1"/>
          <p:nvPr/>
        </p:nvSpPr>
        <p:spPr>
          <a:xfrm>
            <a:off x="138625" y="4662125"/>
            <a:ext cx="2043000" cy="3936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666666"/>
              </a:buClr>
              <a:buSzPct val="25000"/>
              <a:buFont typeface="Arial"/>
              <a:buNone/>
            </a:pPr>
            <a:r>
              <a:rPr lang="en" sz="700" b="0" i="0" u="none" strike="noStrike" cap="none">
                <a:solidFill>
                  <a:srgbClr val="666666"/>
                </a:solidFill>
                <a:latin typeface="Arial"/>
                <a:ea typeface="Arial"/>
                <a:cs typeface="Arial"/>
                <a:sym typeface="Arial"/>
              </a:rPr>
              <a:t>Google Confidential and Proprietary</a:t>
            </a: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cSld name="Caption">
    <p:bg>
      <p:bgPr>
        <a:solidFill>
          <a:srgbClr val="FFFFFF"/>
        </a:solidFill>
        <a:effectLst/>
      </p:bgPr>
    </p:bg>
    <p:spTree>
      <p:nvGrpSpPr>
        <p:cNvPr id="1" name="Shape 266"/>
        <p:cNvGrpSpPr/>
        <p:nvPr/>
      </p:nvGrpSpPr>
      <p:grpSpPr>
        <a:xfrm>
          <a:off x="0" y="0"/>
          <a:ext cx="0" cy="0"/>
          <a:chOff x="0" y="0"/>
          <a:chExt cx="0" cy="0"/>
        </a:xfrm>
      </p:grpSpPr>
      <p:sp>
        <p:nvSpPr>
          <p:cNvPr id="267" name="Shape 267"/>
          <p:cNvSpPr txBox="1">
            <a:spLocks noGrp="1"/>
          </p:cNvSpPr>
          <p:nvPr>
            <p:ph type="title"/>
          </p:nvPr>
        </p:nvSpPr>
        <p:spPr>
          <a:xfrm>
            <a:off x="1520850" y="1821100"/>
            <a:ext cx="6109500" cy="1214100"/>
          </a:xfrm>
          <a:prstGeom prst="rect">
            <a:avLst/>
          </a:prstGeom>
          <a:noFill/>
          <a:ln>
            <a:noFill/>
          </a:ln>
        </p:spPr>
        <p:txBody>
          <a:bodyPr lIns="91425" tIns="91425" rIns="91425" bIns="91425" anchor="t" anchorCtr="0"/>
          <a:lstStyle>
            <a:lvl1pPr marL="0" marR="0" lvl="0" indent="0" algn="ctr" rtl="0">
              <a:lnSpc>
                <a:spcPct val="100000"/>
              </a:lnSpc>
              <a:spcBef>
                <a:spcPts val="0"/>
              </a:spcBef>
              <a:spcAft>
                <a:spcPts val="0"/>
              </a:spcAft>
              <a:buClr>
                <a:schemeClr val="dk2"/>
              </a:buClr>
              <a:buFont typeface="Roboto"/>
              <a:buNone/>
              <a:defRPr sz="3000" b="0" i="0" u="none" strike="noStrike" cap="none">
                <a:solidFill>
                  <a:srgbClr val="FFFFFF"/>
                </a:solidFill>
                <a:latin typeface="Roboto"/>
                <a:ea typeface="Roboto"/>
                <a:cs typeface="Roboto"/>
                <a:sym typeface="Roboto"/>
              </a:defRPr>
            </a:lvl1pPr>
            <a:lvl2pPr lvl="1" indent="0" rtl="0">
              <a:spcBef>
                <a:spcPts val="0"/>
              </a:spcBef>
              <a:buClr>
                <a:schemeClr val="dk2"/>
              </a:buClr>
              <a:buFont typeface="Arial"/>
              <a:buNone/>
              <a:defRPr sz="2800" b="1">
                <a:solidFill>
                  <a:schemeClr val="dk2"/>
                </a:solidFill>
              </a:defRPr>
            </a:lvl2pPr>
            <a:lvl3pPr lvl="2" indent="0" rtl="0">
              <a:spcBef>
                <a:spcPts val="0"/>
              </a:spcBef>
              <a:buClr>
                <a:schemeClr val="dk2"/>
              </a:buClr>
              <a:buFont typeface="Arial"/>
              <a:buNone/>
              <a:defRPr sz="2800" b="1">
                <a:solidFill>
                  <a:schemeClr val="dk2"/>
                </a:solidFill>
              </a:defRPr>
            </a:lvl3pPr>
            <a:lvl4pPr lvl="3" indent="0" rtl="0">
              <a:spcBef>
                <a:spcPts val="0"/>
              </a:spcBef>
              <a:buClr>
                <a:schemeClr val="dk2"/>
              </a:buClr>
              <a:buFont typeface="Arial"/>
              <a:buNone/>
              <a:defRPr sz="2800" b="1">
                <a:solidFill>
                  <a:schemeClr val="dk2"/>
                </a:solidFill>
              </a:defRPr>
            </a:lvl4pPr>
            <a:lvl5pPr lvl="4" indent="0" rtl="0">
              <a:spcBef>
                <a:spcPts val="0"/>
              </a:spcBef>
              <a:buClr>
                <a:schemeClr val="dk2"/>
              </a:buClr>
              <a:buFont typeface="Arial"/>
              <a:buNone/>
              <a:defRPr sz="2800" b="1">
                <a:solidFill>
                  <a:schemeClr val="dk2"/>
                </a:solidFill>
              </a:defRPr>
            </a:lvl5pPr>
            <a:lvl6pPr lvl="5" indent="0" rtl="0">
              <a:spcBef>
                <a:spcPts val="0"/>
              </a:spcBef>
              <a:buClr>
                <a:schemeClr val="dk2"/>
              </a:buClr>
              <a:buFont typeface="Arial"/>
              <a:buNone/>
              <a:defRPr sz="2800" b="1">
                <a:solidFill>
                  <a:schemeClr val="dk2"/>
                </a:solidFill>
              </a:defRPr>
            </a:lvl6pPr>
            <a:lvl7pPr lvl="6" indent="0" rtl="0">
              <a:spcBef>
                <a:spcPts val="0"/>
              </a:spcBef>
              <a:buClr>
                <a:schemeClr val="dk2"/>
              </a:buClr>
              <a:buFont typeface="Arial"/>
              <a:buNone/>
              <a:defRPr sz="2800" b="1">
                <a:solidFill>
                  <a:schemeClr val="dk2"/>
                </a:solidFill>
              </a:defRPr>
            </a:lvl7pPr>
            <a:lvl8pPr lvl="7" indent="0" rtl="0">
              <a:spcBef>
                <a:spcPts val="0"/>
              </a:spcBef>
              <a:buClr>
                <a:schemeClr val="dk2"/>
              </a:buClr>
              <a:buFont typeface="Arial"/>
              <a:buNone/>
              <a:defRPr sz="2800" b="1">
                <a:solidFill>
                  <a:schemeClr val="dk2"/>
                </a:solidFill>
              </a:defRPr>
            </a:lvl8pPr>
            <a:lvl9pPr lvl="8" indent="0" rtl="0">
              <a:spcBef>
                <a:spcPts val="0"/>
              </a:spcBef>
              <a:buClr>
                <a:schemeClr val="dk2"/>
              </a:buClr>
              <a:buFont typeface="Arial"/>
              <a:buNone/>
              <a:defRPr sz="2800" b="1">
                <a:solidFill>
                  <a:schemeClr val="dk2"/>
                </a:solidFill>
              </a:defRPr>
            </a:lvl9pPr>
          </a:lstStyle>
          <a:p>
            <a:endParaRPr/>
          </a:p>
        </p:txBody>
      </p:sp>
      <p:pic>
        <p:nvPicPr>
          <p:cNvPr id="268" name="Shape 268"/>
          <p:cNvPicPr preferRelativeResize="0"/>
          <p:nvPr/>
        </p:nvPicPr>
        <p:blipFill rotWithShape="1">
          <a:blip r:embed="rId2">
            <a:alphaModFix/>
          </a:blip>
          <a:srcRect t="15994" r="5365"/>
          <a:stretch/>
        </p:blipFill>
        <p:spPr>
          <a:xfrm>
            <a:off x="7970125" y="4778000"/>
            <a:ext cx="941400" cy="213000"/>
          </a:xfrm>
          <a:prstGeom prst="rect">
            <a:avLst/>
          </a:prstGeom>
          <a:noFill/>
          <a:ln>
            <a:noFill/>
          </a:ln>
        </p:spPr>
      </p:pic>
      <p:sp>
        <p:nvSpPr>
          <p:cNvPr id="269" name="Shape 269"/>
          <p:cNvSpPr/>
          <p:nvPr/>
        </p:nvSpPr>
        <p:spPr>
          <a:xfrm>
            <a:off x="4572000" y="-125"/>
            <a:ext cx="4572000" cy="5143500"/>
          </a:xfrm>
          <a:prstGeom prst="rect">
            <a:avLst/>
          </a:prstGeom>
          <a:solidFill>
            <a:srgbClr val="4285F4"/>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cxnSp>
        <p:nvCxnSpPr>
          <p:cNvPr id="270" name="Shape 270"/>
          <p:cNvCxnSpPr/>
          <p:nvPr/>
        </p:nvCxnSpPr>
        <p:spPr>
          <a:xfrm>
            <a:off x="5029675" y="4495500"/>
            <a:ext cx="1641300" cy="0"/>
          </a:xfrm>
          <a:prstGeom prst="straightConnector1">
            <a:avLst/>
          </a:prstGeom>
          <a:noFill/>
          <a:ln w="19050" cap="flat" cmpd="sng">
            <a:solidFill>
              <a:srgbClr val="FFFFFF"/>
            </a:solidFill>
            <a:prstDash val="solid"/>
            <a:round/>
            <a:headEnd type="none" w="med" len="med"/>
            <a:tailEnd type="none" w="med" len="med"/>
          </a:ln>
        </p:spPr>
      </p:cxnSp>
      <p:sp>
        <p:nvSpPr>
          <p:cNvPr id="271" name="Shape 271"/>
          <p:cNvSpPr txBox="1"/>
          <p:nvPr/>
        </p:nvSpPr>
        <p:spPr>
          <a:xfrm>
            <a:off x="5085675" y="4695675"/>
            <a:ext cx="3561000" cy="393600"/>
          </a:xfrm>
          <a:prstGeom prst="rect">
            <a:avLst/>
          </a:prstGeom>
          <a:noFill/>
          <a:ln>
            <a:noFill/>
          </a:ln>
        </p:spPr>
        <p:txBody>
          <a:bodyPr lIns="91425" tIns="91425" rIns="91425" bIns="91425" anchor="ctr" anchorCtr="0">
            <a:noAutofit/>
          </a:bodyPr>
          <a:lstStyle/>
          <a:p>
            <a:pPr marL="0" marR="0" lvl="0" indent="0" algn="r" rtl="0">
              <a:lnSpc>
                <a:spcPct val="95000"/>
              </a:lnSpc>
              <a:spcBef>
                <a:spcPts val="0"/>
              </a:spcBef>
              <a:spcAft>
                <a:spcPts val="0"/>
              </a:spcAft>
              <a:buClr>
                <a:srgbClr val="BDBDBD"/>
              </a:buClr>
              <a:buSzPct val="25000"/>
              <a:buFont typeface="Roboto Condensed"/>
              <a:buNone/>
            </a:pPr>
            <a:r>
              <a:rPr lang="en" sz="1000" b="0" i="0" u="none" strike="noStrike" cap="none">
                <a:solidFill>
                  <a:srgbClr val="BDBDBD"/>
                </a:solidFill>
                <a:latin typeface="Roboto Condensed"/>
                <a:ea typeface="Roboto Condensed"/>
                <a:cs typeface="Roboto Condensed"/>
                <a:sym typeface="Roboto Condensed"/>
              </a:rPr>
              <a:t>Confidential &amp; Proprietary</a:t>
            </a:r>
          </a:p>
        </p:txBody>
      </p:sp>
      <p:sp>
        <p:nvSpPr>
          <p:cNvPr id="272" name="Shape 272"/>
          <p:cNvSpPr txBox="1"/>
          <p:nvPr/>
        </p:nvSpPr>
        <p:spPr>
          <a:xfrm>
            <a:off x="265500" y="1199950"/>
            <a:ext cx="4045200" cy="1515600"/>
          </a:xfrm>
          <a:prstGeom prst="rect">
            <a:avLst/>
          </a:prstGeom>
          <a:noFill/>
          <a:ln>
            <a:noFill/>
          </a:ln>
        </p:spPr>
        <p:txBody>
          <a:bodyPr lIns="91425" tIns="91425" rIns="91425" bIns="91425" anchor="b"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273" name="Shape 273"/>
          <p:cNvSpPr txBox="1"/>
          <p:nvPr/>
        </p:nvSpPr>
        <p:spPr>
          <a:xfrm>
            <a:off x="265500" y="2769000"/>
            <a:ext cx="4045200" cy="1345500"/>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274" name="Shape 274"/>
          <p:cNvSpPr txBox="1"/>
          <p:nvPr/>
        </p:nvSpPr>
        <p:spPr>
          <a:xfrm>
            <a:off x="4939500" y="724200"/>
            <a:ext cx="3837000" cy="3695100"/>
          </a:xfrm>
          <a:prstGeom prst="rect">
            <a:avLst/>
          </a:prstGeom>
          <a:noFill/>
          <a:ln>
            <a:noFill/>
          </a:ln>
        </p:spPr>
        <p:txBody>
          <a:bodyPr lIns="91425" tIns="91425" rIns="91425" bIns="91425" anchor="ctr" anchorCtr="0">
            <a:noAutofit/>
          </a:bodyPr>
          <a:lstStyle/>
          <a:p>
            <a:pPr marL="0" marR="0" lvl="0" indent="0" algn="l" rtl="0">
              <a:lnSpc>
                <a:spcPct val="115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275"/>
        <p:cNvGrpSpPr/>
        <p:nvPr/>
      </p:nvGrpSpPr>
      <p:grpSpPr>
        <a:xfrm>
          <a:off x="0" y="0"/>
          <a:ext cx="0" cy="0"/>
          <a:chOff x="0" y="0"/>
          <a:chExt cx="0" cy="0"/>
        </a:xfrm>
      </p:grpSpPr>
      <p:pic>
        <p:nvPicPr>
          <p:cNvPr id="276" name="Shape 276"/>
          <p:cNvPicPr preferRelativeResize="0"/>
          <p:nvPr/>
        </p:nvPicPr>
        <p:blipFill rotWithShape="1">
          <a:blip r:embed="rId2">
            <a:alphaModFix/>
          </a:blip>
          <a:srcRect/>
          <a:stretch/>
        </p:blipFill>
        <p:spPr>
          <a:xfrm>
            <a:off x="7902175" y="4725212"/>
            <a:ext cx="1048800" cy="267300"/>
          </a:xfrm>
          <a:prstGeom prst="rect">
            <a:avLst/>
          </a:prstGeom>
          <a:noFill/>
          <a:ln>
            <a:noFill/>
          </a:ln>
        </p:spPr>
      </p:pic>
      <p:sp>
        <p:nvSpPr>
          <p:cNvPr id="277" name="Shape 277"/>
          <p:cNvSpPr txBox="1"/>
          <p:nvPr/>
        </p:nvSpPr>
        <p:spPr>
          <a:xfrm>
            <a:off x="138625" y="4662125"/>
            <a:ext cx="2043000" cy="3936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666666"/>
              </a:buClr>
              <a:buSzPct val="25000"/>
              <a:buFont typeface="Arial"/>
              <a:buNone/>
            </a:pPr>
            <a:r>
              <a:rPr lang="en" sz="700" b="0" i="0" u="none" strike="noStrike" cap="none">
                <a:solidFill>
                  <a:srgbClr val="666666"/>
                </a:solidFill>
                <a:latin typeface="Arial"/>
                <a:ea typeface="Arial"/>
                <a:cs typeface="Arial"/>
                <a:sym typeface="Arial"/>
              </a:rPr>
              <a:t>Google Confidential and Proprietary</a:t>
            </a: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cSld name="Título 1">
    <p:bg>
      <p:bgPr>
        <a:solidFill>
          <a:srgbClr val="FFFFFF"/>
        </a:solidFill>
        <a:effectLst/>
      </p:bgPr>
    </p:bg>
    <p:spTree>
      <p:nvGrpSpPr>
        <p:cNvPr id="1" name="Shape 278"/>
        <p:cNvGrpSpPr/>
        <p:nvPr/>
      </p:nvGrpSpPr>
      <p:grpSpPr>
        <a:xfrm>
          <a:off x="0" y="0"/>
          <a:ext cx="0" cy="0"/>
          <a:chOff x="0" y="0"/>
          <a:chExt cx="0" cy="0"/>
        </a:xfrm>
      </p:grpSpPr>
      <p:sp>
        <p:nvSpPr>
          <p:cNvPr id="279" name="Shape 279"/>
          <p:cNvSpPr txBox="1">
            <a:spLocks noGrp="1"/>
          </p:cNvSpPr>
          <p:nvPr>
            <p:ph type="title"/>
          </p:nvPr>
        </p:nvSpPr>
        <p:spPr>
          <a:xfrm>
            <a:off x="1520850" y="1953450"/>
            <a:ext cx="6109500" cy="627000"/>
          </a:xfrm>
          <a:prstGeom prst="rect">
            <a:avLst/>
          </a:prstGeom>
          <a:noFill/>
          <a:ln>
            <a:noFill/>
          </a:ln>
        </p:spPr>
        <p:txBody>
          <a:bodyPr lIns="91425" tIns="91425" rIns="91425" bIns="91425" anchor="t" anchorCtr="0"/>
          <a:lstStyle>
            <a:lvl1pPr marL="0" marR="0" lvl="0" indent="0" algn="ctr" rtl="0">
              <a:lnSpc>
                <a:spcPct val="100000"/>
              </a:lnSpc>
              <a:spcBef>
                <a:spcPts val="0"/>
              </a:spcBef>
              <a:spcAft>
                <a:spcPts val="0"/>
              </a:spcAft>
              <a:buClr>
                <a:schemeClr val="dk2"/>
              </a:buClr>
              <a:buFont typeface="Roboto"/>
              <a:buNone/>
              <a:defRPr sz="2800" b="0" i="0" u="none" strike="noStrike" cap="none">
                <a:solidFill>
                  <a:srgbClr val="FFFFFF"/>
                </a:solidFill>
                <a:latin typeface="Roboto"/>
                <a:ea typeface="Roboto"/>
                <a:cs typeface="Roboto"/>
                <a:sym typeface="Roboto"/>
              </a:defRPr>
            </a:lvl1pPr>
            <a:lvl2pPr lvl="1" indent="0" rtl="0">
              <a:spcBef>
                <a:spcPts val="0"/>
              </a:spcBef>
              <a:buClr>
                <a:schemeClr val="dk2"/>
              </a:buClr>
              <a:buFont typeface="Arial"/>
              <a:buNone/>
              <a:defRPr sz="2800" b="1">
                <a:solidFill>
                  <a:schemeClr val="dk2"/>
                </a:solidFill>
              </a:defRPr>
            </a:lvl2pPr>
            <a:lvl3pPr lvl="2" indent="0" rtl="0">
              <a:spcBef>
                <a:spcPts val="0"/>
              </a:spcBef>
              <a:buClr>
                <a:schemeClr val="dk2"/>
              </a:buClr>
              <a:buFont typeface="Arial"/>
              <a:buNone/>
              <a:defRPr sz="2800" b="1">
                <a:solidFill>
                  <a:schemeClr val="dk2"/>
                </a:solidFill>
              </a:defRPr>
            </a:lvl3pPr>
            <a:lvl4pPr lvl="3" indent="0" rtl="0">
              <a:spcBef>
                <a:spcPts val="0"/>
              </a:spcBef>
              <a:buClr>
                <a:schemeClr val="dk2"/>
              </a:buClr>
              <a:buFont typeface="Arial"/>
              <a:buNone/>
              <a:defRPr sz="2800" b="1">
                <a:solidFill>
                  <a:schemeClr val="dk2"/>
                </a:solidFill>
              </a:defRPr>
            </a:lvl4pPr>
            <a:lvl5pPr lvl="4" indent="0" rtl="0">
              <a:spcBef>
                <a:spcPts val="0"/>
              </a:spcBef>
              <a:buClr>
                <a:schemeClr val="dk2"/>
              </a:buClr>
              <a:buFont typeface="Arial"/>
              <a:buNone/>
              <a:defRPr sz="2800" b="1">
                <a:solidFill>
                  <a:schemeClr val="dk2"/>
                </a:solidFill>
              </a:defRPr>
            </a:lvl5pPr>
            <a:lvl6pPr lvl="5" indent="0" rtl="0">
              <a:spcBef>
                <a:spcPts val="0"/>
              </a:spcBef>
              <a:buClr>
                <a:schemeClr val="dk2"/>
              </a:buClr>
              <a:buFont typeface="Arial"/>
              <a:buNone/>
              <a:defRPr sz="2800" b="1">
                <a:solidFill>
                  <a:schemeClr val="dk2"/>
                </a:solidFill>
              </a:defRPr>
            </a:lvl6pPr>
            <a:lvl7pPr lvl="6" indent="0" rtl="0">
              <a:spcBef>
                <a:spcPts val="0"/>
              </a:spcBef>
              <a:buClr>
                <a:schemeClr val="dk2"/>
              </a:buClr>
              <a:buFont typeface="Arial"/>
              <a:buNone/>
              <a:defRPr sz="2800" b="1">
                <a:solidFill>
                  <a:schemeClr val="dk2"/>
                </a:solidFill>
              </a:defRPr>
            </a:lvl7pPr>
            <a:lvl8pPr lvl="7" indent="0" rtl="0">
              <a:spcBef>
                <a:spcPts val="0"/>
              </a:spcBef>
              <a:buClr>
                <a:schemeClr val="dk2"/>
              </a:buClr>
              <a:buFont typeface="Arial"/>
              <a:buNone/>
              <a:defRPr sz="2800" b="1">
                <a:solidFill>
                  <a:schemeClr val="dk2"/>
                </a:solidFill>
              </a:defRPr>
            </a:lvl8pPr>
            <a:lvl9pPr lvl="8" indent="0" rtl="0">
              <a:spcBef>
                <a:spcPts val="0"/>
              </a:spcBef>
              <a:buClr>
                <a:schemeClr val="dk2"/>
              </a:buClr>
              <a:buFont typeface="Arial"/>
              <a:buNone/>
              <a:defRPr sz="2800" b="1">
                <a:solidFill>
                  <a:schemeClr val="dk2"/>
                </a:solidFill>
              </a:defRPr>
            </a:lvl9pPr>
          </a:lstStyle>
          <a:p>
            <a:endParaRPr/>
          </a:p>
        </p:txBody>
      </p:sp>
      <p:sp>
        <p:nvSpPr>
          <p:cNvPr id="280" name="Shape 280"/>
          <p:cNvSpPr txBox="1">
            <a:spLocks noGrp="1"/>
          </p:cNvSpPr>
          <p:nvPr>
            <p:ph type="subTitle" idx="1"/>
          </p:nvPr>
        </p:nvSpPr>
        <p:spPr>
          <a:xfrm>
            <a:off x="1938100" y="3105300"/>
            <a:ext cx="5332800" cy="567900"/>
          </a:xfrm>
          <a:prstGeom prst="rect">
            <a:avLst/>
          </a:prstGeom>
          <a:noFill/>
          <a:ln>
            <a:noFill/>
          </a:ln>
        </p:spPr>
        <p:txBody>
          <a:bodyPr lIns="91425" tIns="91425" rIns="91425" bIns="91425" anchor="t" anchorCtr="0"/>
          <a:lstStyle>
            <a:lvl1pPr marL="0" marR="0" lvl="0" indent="0" algn="ctr" rtl="0">
              <a:lnSpc>
                <a:spcPct val="100000"/>
              </a:lnSpc>
              <a:spcBef>
                <a:spcPts val="0"/>
              </a:spcBef>
              <a:spcAft>
                <a:spcPts val="0"/>
              </a:spcAft>
              <a:buClr>
                <a:schemeClr val="dk2"/>
              </a:buClr>
              <a:buFont typeface="Arial"/>
              <a:buNone/>
              <a:defRPr sz="1600" b="0" i="0" u="none" strike="noStrike" cap="none">
                <a:solidFill>
                  <a:srgbClr val="B3CCF4"/>
                </a:solidFill>
                <a:latin typeface="Arial"/>
                <a:ea typeface="Arial"/>
                <a:cs typeface="Arial"/>
                <a:sym typeface="Arial"/>
              </a:defRPr>
            </a:lvl1pPr>
            <a:lvl2pPr marL="457200" marR="0" lvl="1" indent="0" algn="ctr" rtl="0">
              <a:lnSpc>
                <a:spcPct val="100000"/>
              </a:lnSpc>
              <a:spcBef>
                <a:spcPts val="0"/>
              </a:spcBef>
              <a:spcAft>
                <a:spcPts val="0"/>
              </a:spcAft>
              <a:buClr>
                <a:schemeClr val="dk2"/>
              </a:buClr>
              <a:buFont typeface="Roboto"/>
              <a:buNone/>
              <a:defRPr sz="1600" b="1" i="0" u="none" strike="noStrike" cap="none">
                <a:solidFill>
                  <a:schemeClr val="dk2"/>
                </a:solidFill>
                <a:latin typeface="Roboto"/>
                <a:ea typeface="Roboto"/>
                <a:cs typeface="Roboto"/>
                <a:sym typeface="Roboto"/>
              </a:defRPr>
            </a:lvl2pPr>
            <a:lvl3pPr marL="914400" marR="0" lvl="2" indent="0" algn="ctr" rtl="0">
              <a:lnSpc>
                <a:spcPct val="100000"/>
              </a:lnSpc>
              <a:spcBef>
                <a:spcPts val="0"/>
              </a:spcBef>
              <a:spcAft>
                <a:spcPts val="0"/>
              </a:spcAft>
              <a:buClr>
                <a:schemeClr val="dk2"/>
              </a:buClr>
              <a:buFont typeface="Roboto"/>
              <a:buNone/>
              <a:defRPr sz="1600" b="0" i="0" u="none" strike="noStrike" cap="none">
                <a:solidFill>
                  <a:schemeClr val="dk2"/>
                </a:solidFill>
                <a:latin typeface="Roboto"/>
                <a:ea typeface="Roboto"/>
                <a:cs typeface="Roboto"/>
                <a:sym typeface="Roboto"/>
              </a:defRPr>
            </a:lvl3pPr>
            <a:lvl4pPr marL="1371600" marR="0" lvl="3" indent="0" algn="ctr" rtl="0">
              <a:lnSpc>
                <a:spcPct val="100000"/>
              </a:lnSpc>
              <a:spcBef>
                <a:spcPts val="0"/>
              </a:spcBef>
              <a:spcAft>
                <a:spcPts val="0"/>
              </a:spcAft>
              <a:buClr>
                <a:schemeClr val="dk2"/>
              </a:buClr>
              <a:buFont typeface="Roboto"/>
              <a:buNone/>
              <a:defRPr sz="1600" b="0" i="0" u="none" strike="noStrike" cap="none">
                <a:solidFill>
                  <a:schemeClr val="dk2"/>
                </a:solidFill>
                <a:latin typeface="Roboto"/>
                <a:ea typeface="Roboto"/>
                <a:cs typeface="Roboto"/>
                <a:sym typeface="Roboto"/>
              </a:defRPr>
            </a:lvl4pPr>
            <a:lvl5pPr marL="1828800" marR="0" lvl="4" indent="0" algn="ctr" rtl="0">
              <a:lnSpc>
                <a:spcPct val="100000"/>
              </a:lnSpc>
              <a:spcBef>
                <a:spcPts val="0"/>
              </a:spcBef>
              <a:spcAft>
                <a:spcPts val="0"/>
              </a:spcAft>
              <a:buClr>
                <a:schemeClr val="dk2"/>
              </a:buClr>
              <a:buFont typeface="Roboto"/>
              <a:buNone/>
              <a:defRPr sz="1600" b="0" i="0" u="none" strike="noStrike" cap="none">
                <a:solidFill>
                  <a:schemeClr val="dk2"/>
                </a:solidFill>
                <a:latin typeface="Roboto"/>
                <a:ea typeface="Roboto"/>
                <a:cs typeface="Roboto"/>
                <a:sym typeface="Roboto"/>
              </a:defRPr>
            </a:lvl5pPr>
            <a:lvl6pPr marL="2286000" marR="0" lvl="5" indent="0" algn="ctr" rtl="0">
              <a:lnSpc>
                <a:spcPct val="100000"/>
              </a:lnSpc>
              <a:spcBef>
                <a:spcPts val="0"/>
              </a:spcBef>
              <a:spcAft>
                <a:spcPts val="0"/>
              </a:spcAft>
              <a:buClr>
                <a:schemeClr val="dk2"/>
              </a:buClr>
              <a:buFont typeface="Roboto"/>
              <a:buNone/>
              <a:defRPr sz="1600" b="0" i="0" u="none" strike="noStrike" cap="none">
                <a:solidFill>
                  <a:schemeClr val="dk2"/>
                </a:solidFill>
                <a:latin typeface="Roboto"/>
                <a:ea typeface="Roboto"/>
                <a:cs typeface="Roboto"/>
                <a:sym typeface="Roboto"/>
              </a:defRPr>
            </a:lvl6pPr>
            <a:lvl7pPr marL="2743200" marR="0" lvl="6" indent="0" algn="ctr" rtl="0">
              <a:lnSpc>
                <a:spcPct val="100000"/>
              </a:lnSpc>
              <a:spcBef>
                <a:spcPts val="0"/>
              </a:spcBef>
              <a:spcAft>
                <a:spcPts val="0"/>
              </a:spcAft>
              <a:buClr>
                <a:schemeClr val="dk2"/>
              </a:buClr>
              <a:buFont typeface="Roboto"/>
              <a:buNone/>
              <a:defRPr sz="1600" b="0" i="0" u="none" strike="noStrike" cap="none">
                <a:solidFill>
                  <a:schemeClr val="dk2"/>
                </a:solidFill>
                <a:latin typeface="Roboto"/>
                <a:ea typeface="Roboto"/>
                <a:cs typeface="Roboto"/>
                <a:sym typeface="Roboto"/>
              </a:defRPr>
            </a:lvl7pPr>
            <a:lvl8pPr marL="3200400" marR="0" lvl="7" indent="0" algn="ctr" rtl="0">
              <a:lnSpc>
                <a:spcPct val="100000"/>
              </a:lnSpc>
              <a:spcBef>
                <a:spcPts val="0"/>
              </a:spcBef>
              <a:spcAft>
                <a:spcPts val="0"/>
              </a:spcAft>
              <a:buClr>
                <a:schemeClr val="dk2"/>
              </a:buClr>
              <a:buFont typeface="Roboto"/>
              <a:buNone/>
              <a:defRPr sz="1600" b="0" i="0" u="none" strike="noStrike" cap="none">
                <a:solidFill>
                  <a:schemeClr val="dk2"/>
                </a:solidFill>
                <a:latin typeface="Roboto"/>
                <a:ea typeface="Roboto"/>
                <a:cs typeface="Roboto"/>
                <a:sym typeface="Roboto"/>
              </a:defRPr>
            </a:lvl8pPr>
            <a:lvl9pPr marL="3657600" marR="0" lvl="8" indent="0" algn="ctr" rtl="0">
              <a:lnSpc>
                <a:spcPct val="100000"/>
              </a:lnSpc>
              <a:spcBef>
                <a:spcPts val="0"/>
              </a:spcBef>
              <a:spcAft>
                <a:spcPts val="0"/>
              </a:spcAft>
              <a:buClr>
                <a:schemeClr val="dk2"/>
              </a:buClr>
              <a:buFont typeface="Roboto"/>
              <a:buNone/>
              <a:defRPr sz="1600" b="0" i="0" u="none" strike="noStrike" cap="none">
                <a:solidFill>
                  <a:schemeClr val="dk2"/>
                </a:solidFill>
                <a:latin typeface="Roboto"/>
                <a:ea typeface="Roboto"/>
                <a:cs typeface="Roboto"/>
                <a:sym typeface="Roboto"/>
              </a:defRPr>
            </a:lvl9pPr>
          </a:lstStyle>
          <a:p>
            <a:endParaRPr/>
          </a:p>
        </p:txBody>
      </p:sp>
      <p:pic>
        <p:nvPicPr>
          <p:cNvPr id="281" name="Shape 281"/>
          <p:cNvPicPr preferRelativeResize="0"/>
          <p:nvPr/>
        </p:nvPicPr>
        <p:blipFill rotWithShape="1">
          <a:blip r:embed="rId2">
            <a:alphaModFix/>
          </a:blip>
          <a:srcRect t="15994" r="5365"/>
          <a:stretch/>
        </p:blipFill>
        <p:spPr>
          <a:xfrm>
            <a:off x="7970125" y="4778000"/>
            <a:ext cx="941400" cy="213000"/>
          </a:xfrm>
          <a:prstGeom prst="rect">
            <a:avLst/>
          </a:prstGeom>
          <a:noFill/>
          <a:ln>
            <a:noFill/>
          </a:ln>
        </p:spPr>
      </p:pic>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cSld name="Large Text Slide - White on Blue">
    <p:bg>
      <p:bgPr>
        <a:solidFill>
          <a:srgbClr val="FFFFFF"/>
        </a:solidFill>
        <a:effectLst/>
      </p:bgPr>
    </p:bg>
    <p:spTree>
      <p:nvGrpSpPr>
        <p:cNvPr id="1" name="Shape 282"/>
        <p:cNvGrpSpPr/>
        <p:nvPr/>
      </p:nvGrpSpPr>
      <p:grpSpPr>
        <a:xfrm>
          <a:off x="0" y="0"/>
          <a:ext cx="0" cy="0"/>
          <a:chOff x="0" y="0"/>
          <a:chExt cx="0" cy="0"/>
        </a:xfrm>
      </p:grpSpPr>
      <p:sp>
        <p:nvSpPr>
          <p:cNvPr id="283" name="Shape 283"/>
          <p:cNvSpPr/>
          <p:nvPr/>
        </p:nvSpPr>
        <p:spPr>
          <a:xfrm flipH="1">
            <a:off x="7328400" y="0"/>
            <a:ext cx="1358400" cy="48000"/>
          </a:xfrm>
          <a:prstGeom prst="rect">
            <a:avLst/>
          </a:prstGeom>
          <a:solidFill>
            <a:srgbClr val="FFFFFF"/>
          </a:solidFill>
          <a:ln>
            <a:noFill/>
          </a:ln>
        </p:spPr>
        <p:txBody>
          <a:bodyPr lIns="91425" tIns="45700" rIns="91425" bIns="45700"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grpSp>
        <p:nvGrpSpPr>
          <p:cNvPr id="284" name="Shape 284"/>
          <p:cNvGrpSpPr/>
          <p:nvPr/>
        </p:nvGrpSpPr>
        <p:grpSpPr>
          <a:xfrm>
            <a:off x="7328256" y="185929"/>
            <a:ext cx="1362486" cy="236316"/>
            <a:chOff x="0" y="-19950"/>
            <a:chExt cx="3009025" cy="3041400"/>
          </a:xfrm>
        </p:grpSpPr>
        <p:sp>
          <p:nvSpPr>
            <p:cNvPr id="285" name="Shape 285"/>
            <p:cNvSpPr/>
            <p:nvPr/>
          </p:nvSpPr>
          <p:spPr>
            <a:xfrm>
              <a:off x="390800" y="729250"/>
              <a:ext cx="251400" cy="1425300"/>
            </a:xfrm>
            <a:custGeom>
              <a:avLst/>
              <a:gdLst/>
              <a:ahLst/>
              <a:cxnLst/>
              <a:rect l="0" t="0" r="0" b="0"/>
              <a:pathLst>
                <a:path w="120000" h="120000" extrusionOk="0">
                  <a:moveTo>
                    <a:pt x="56412" y="8587"/>
                  </a:moveTo>
                  <a:cubicBezTo>
                    <a:pt x="86224" y="8587"/>
                    <a:pt x="96288" y="50203"/>
                    <a:pt x="96288" y="72038"/>
                  </a:cubicBezTo>
                  <a:cubicBezTo>
                    <a:pt x="96288" y="81741"/>
                    <a:pt x="94844" y="91633"/>
                    <a:pt x="89101" y="99657"/>
                  </a:cubicBezTo>
                  <a:cubicBezTo>
                    <a:pt x="83526" y="107495"/>
                    <a:pt x="74010" y="112349"/>
                    <a:pt x="64495" y="112349"/>
                  </a:cubicBezTo>
                  <a:cubicBezTo>
                    <a:pt x="35566" y="112349"/>
                    <a:pt x="23711" y="71850"/>
                    <a:pt x="23711" y="47216"/>
                  </a:cubicBezTo>
                  <a:cubicBezTo>
                    <a:pt x="23711" y="36579"/>
                    <a:pt x="25334" y="25568"/>
                    <a:pt x="34850" y="16985"/>
                  </a:cubicBezTo>
                  <a:cubicBezTo>
                    <a:pt x="40604" y="11759"/>
                    <a:pt x="48508" y="8587"/>
                    <a:pt x="56412" y="8587"/>
                  </a:cubicBezTo>
                  <a:close/>
                  <a:moveTo>
                    <a:pt x="62334" y="2"/>
                  </a:moveTo>
                  <a:cubicBezTo>
                    <a:pt x="25872" y="2"/>
                    <a:pt x="0" y="27995"/>
                    <a:pt x="0" y="60840"/>
                  </a:cubicBezTo>
                  <a:cubicBezTo>
                    <a:pt x="0" y="88834"/>
                    <a:pt x="20475" y="120000"/>
                    <a:pt x="58740" y="120000"/>
                  </a:cubicBezTo>
                  <a:cubicBezTo>
                    <a:pt x="98079" y="120000"/>
                    <a:pt x="120000" y="88647"/>
                    <a:pt x="120000" y="58973"/>
                  </a:cubicBezTo>
                  <a:cubicBezTo>
                    <a:pt x="120000" y="28740"/>
                    <a:pt x="97721" y="2"/>
                    <a:pt x="62334" y="2"/>
                  </a:cubicBezTo>
                  <a:close/>
                </a:path>
              </a:pathLst>
            </a:custGeom>
            <a:solidFill>
              <a:srgbClr val="FFFFFF"/>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286" name="Shape 286"/>
            <p:cNvSpPr/>
            <p:nvPr/>
          </p:nvSpPr>
          <p:spPr>
            <a:xfrm>
              <a:off x="1166400" y="17725"/>
              <a:ext cx="122700" cy="2094600"/>
            </a:xfrm>
            <a:custGeom>
              <a:avLst/>
              <a:gdLst/>
              <a:ahLst/>
              <a:cxnLst/>
              <a:rect l="0" t="0" r="0" b="0"/>
              <a:pathLst>
                <a:path w="120000" h="120000" extrusionOk="0">
                  <a:moveTo>
                    <a:pt x="20990" y="0"/>
                  </a:moveTo>
                  <a:lnTo>
                    <a:pt x="0" y="7238"/>
                  </a:lnTo>
                  <a:lnTo>
                    <a:pt x="31657" y="7238"/>
                  </a:lnTo>
                  <a:lnTo>
                    <a:pt x="31657" y="110602"/>
                  </a:lnTo>
                  <a:cubicBezTo>
                    <a:pt x="31657" y="111872"/>
                    <a:pt x="30189" y="113015"/>
                    <a:pt x="27620" y="113777"/>
                  </a:cubicBezTo>
                  <a:lnTo>
                    <a:pt x="9932" y="119998"/>
                  </a:lnTo>
                  <a:lnTo>
                    <a:pt x="105272" y="119998"/>
                  </a:lnTo>
                  <a:lnTo>
                    <a:pt x="120000" y="115046"/>
                  </a:lnTo>
                  <a:lnTo>
                    <a:pt x="92770" y="113777"/>
                  </a:lnTo>
                  <a:cubicBezTo>
                    <a:pt x="85773" y="113522"/>
                    <a:pt x="80611" y="111617"/>
                    <a:pt x="80611" y="109078"/>
                  </a:cubicBezTo>
                  <a:lnTo>
                    <a:pt x="80611" y="9397"/>
                  </a:lnTo>
                  <a:cubicBezTo>
                    <a:pt x="80611" y="8127"/>
                    <a:pt x="82079" y="6984"/>
                    <a:pt x="84672" y="6222"/>
                  </a:cubicBezTo>
                  <a:lnTo>
                    <a:pt x="102703" y="0"/>
                  </a:lnTo>
                  <a:close/>
                </a:path>
              </a:pathLst>
            </a:custGeom>
            <a:solidFill>
              <a:srgbClr val="FFFFFF"/>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287" name="Shape 287"/>
            <p:cNvSpPr/>
            <p:nvPr/>
          </p:nvSpPr>
          <p:spPr>
            <a:xfrm>
              <a:off x="1293900" y="727050"/>
              <a:ext cx="212100" cy="1427400"/>
            </a:xfrm>
            <a:custGeom>
              <a:avLst/>
              <a:gdLst/>
              <a:ahLst/>
              <a:cxnLst/>
              <a:rect l="0" t="0" r="0" b="0"/>
              <a:pathLst>
                <a:path w="120000" h="120000" extrusionOk="0">
                  <a:moveTo>
                    <a:pt x="57872" y="8572"/>
                  </a:moveTo>
                  <a:cubicBezTo>
                    <a:pt x="73396" y="8572"/>
                    <a:pt x="86376" y="19752"/>
                    <a:pt x="86376" y="29814"/>
                  </a:cubicBezTo>
                  <a:cubicBezTo>
                    <a:pt x="86376" y="33353"/>
                    <a:pt x="83605" y="34845"/>
                    <a:pt x="78077" y="36522"/>
                  </a:cubicBezTo>
                  <a:lnTo>
                    <a:pt x="26171" y="54969"/>
                  </a:lnTo>
                  <a:cubicBezTo>
                    <a:pt x="25323" y="50310"/>
                    <a:pt x="24899" y="46210"/>
                    <a:pt x="24899" y="42297"/>
                  </a:cubicBezTo>
                  <a:cubicBezTo>
                    <a:pt x="24899" y="15280"/>
                    <a:pt x="47663" y="8572"/>
                    <a:pt x="57872" y="8572"/>
                  </a:cubicBezTo>
                  <a:close/>
                  <a:moveTo>
                    <a:pt x="63188" y="0"/>
                  </a:moveTo>
                  <a:cubicBezTo>
                    <a:pt x="34895" y="0"/>
                    <a:pt x="14" y="19006"/>
                    <a:pt x="14" y="57577"/>
                  </a:cubicBezTo>
                  <a:cubicBezTo>
                    <a:pt x="14" y="88136"/>
                    <a:pt x="23188" y="120000"/>
                    <a:pt x="67656" y="120000"/>
                  </a:cubicBezTo>
                  <a:cubicBezTo>
                    <a:pt x="76804" y="120000"/>
                    <a:pt x="91268" y="119440"/>
                    <a:pt x="105945" y="110309"/>
                  </a:cubicBezTo>
                  <a:cubicBezTo>
                    <a:pt x="111474" y="106770"/>
                    <a:pt x="116154" y="102857"/>
                    <a:pt x="119985" y="98198"/>
                  </a:cubicBezTo>
                  <a:lnTo>
                    <a:pt x="119985" y="98198"/>
                  </a:lnTo>
                  <a:cubicBezTo>
                    <a:pt x="110201" y="102483"/>
                    <a:pt x="99780" y="107142"/>
                    <a:pt x="85104" y="107142"/>
                  </a:cubicBezTo>
                  <a:cubicBezTo>
                    <a:pt x="59780" y="107142"/>
                    <a:pt x="36592" y="91118"/>
                    <a:pt x="28306" y="62609"/>
                  </a:cubicBezTo>
                  <a:lnTo>
                    <a:pt x="115729" y="31676"/>
                  </a:lnTo>
                  <a:cubicBezTo>
                    <a:pt x="111049" y="16957"/>
                    <a:pt x="97645" y="0"/>
                    <a:pt x="63188" y="0"/>
                  </a:cubicBezTo>
                  <a:close/>
                </a:path>
              </a:pathLst>
            </a:custGeom>
            <a:solidFill>
              <a:srgbClr val="FFFFFF"/>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288" name="Shape 288"/>
            <p:cNvSpPr/>
            <p:nvPr/>
          </p:nvSpPr>
          <p:spPr>
            <a:xfrm>
              <a:off x="667625" y="729250"/>
              <a:ext cx="250800" cy="1425300"/>
            </a:xfrm>
            <a:custGeom>
              <a:avLst/>
              <a:gdLst/>
              <a:ahLst/>
              <a:cxnLst/>
              <a:rect l="0" t="0" r="0" b="0"/>
              <a:pathLst>
                <a:path w="120000" h="120000" extrusionOk="0">
                  <a:moveTo>
                    <a:pt x="56311" y="8587"/>
                  </a:moveTo>
                  <a:cubicBezTo>
                    <a:pt x="86177" y="8587"/>
                    <a:pt x="96243" y="50203"/>
                    <a:pt x="96243" y="72038"/>
                  </a:cubicBezTo>
                  <a:cubicBezTo>
                    <a:pt x="96243" y="81741"/>
                    <a:pt x="94809" y="91633"/>
                    <a:pt x="89046" y="99657"/>
                  </a:cubicBezTo>
                  <a:cubicBezTo>
                    <a:pt x="83475" y="107495"/>
                    <a:pt x="73934" y="112349"/>
                    <a:pt x="64405" y="112349"/>
                  </a:cubicBezTo>
                  <a:cubicBezTo>
                    <a:pt x="35448" y="112349"/>
                    <a:pt x="23576" y="71850"/>
                    <a:pt x="23576" y="47216"/>
                  </a:cubicBezTo>
                  <a:cubicBezTo>
                    <a:pt x="23576" y="36579"/>
                    <a:pt x="25190" y="25568"/>
                    <a:pt x="34731" y="16985"/>
                  </a:cubicBezTo>
                  <a:cubicBezTo>
                    <a:pt x="40482" y="11759"/>
                    <a:pt x="48396" y="8587"/>
                    <a:pt x="56311" y="8587"/>
                  </a:cubicBezTo>
                  <a:close/>
                  <a:moveTo>
                    <a:pt x="62253" y="2"/>
                  </a:moveTo>
                  <a:cubicBezTo>
                    <a:pt x="25728" y="2"/>
                    <a:pt x="11" y="27995"/>
                    <a:pt x="11" y="60840"/>
                  </a:cubicBezTo>
                  <a:cubicBezTo>
                    <a:pt x="11" y="88834"/>
                    <a:pt x="20336" y="120000"/>
                    <a:pt x="58654" y="120000"/>
                  </a:cubicBezTo>
                  <a:cubicBezTo>
                    <a:pt x="98049" y="120000"/>
                    <a:pt x="119988" y="88647"/>
                    <a:pt x="119988" y="58973"/>
                  </a:cubicBezTo>
                  <a:cubicBezTo>
                    <a:pt x="119988" y="28740"/>
                    <a:pt x="97869" y="2"/>
                    <a:pt x="62253" y="2"/>
                  </a:cubicBezTo>
                  <a:close/>
                </a:path>
              </a:pathLst>
            </a:custGeom>
            <a:solidFill>
              <a:srgbClr val="FFFFFF"/>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289" name="Shape 289"/>
            <p:cNvSpPr/>
            <p:nvPr/>
          </p:nvSpPr>
          <p:spPr>
            <a:xfrm>
              <a:off x="918900" y="727050"/>
              <a:ext cx="243300" cy="2294400"/>
            </a:xfrm>
            <a:custGeom>
              <a:avLst/>
              <a:gdLst/>
              <a:ahLst/>
              <a:cxnLst/>
              <a:rect l="0" t="0" r="0" b="0"/>
              <a:pathLst>
                <a:path w="120000" h="120000" extrusionOk="0">
                  <a:moveTo>
                    <a:pt x="57676" y="4985"/>
                  </a:moveTo>
                  <a:cubicBezTo>
                    <a:pt x="79753" y="4985"/>
                    <a:pt x="91254" y="22956"/>
                    <a:pt x="91254" y="33855"/>
                  </a:cubicBezTo>
                  <a:cubicBezTo>
                    <a:pt x="91254" y="47304"/>
                    <a:pt x="73812" y="49970"/>
                    <a:pt x="66958" y="49970"/>
                  </a:cubicBezTo>
                  <a:cubicBezTo>
                    <a:pt x="46372" y="49970"/>
                    <a:pt x="35057" y="33855"/>
                    <a:pt x="35057" y="21681"/>
                  </a:cubicBezTo>
                  <a:cubicBezTo>
                    <a:pt x="35057" y="10086"/>
                    <a:pt x="46187" y="4985"/>
                    <a:pt x="57676" y="4985"/>
                  </a:cubicBezTo>
                  <a:close/>
                  <a:moveTo>
                    <a:pt x="70471" y="75130"/>
                  </a:moveTo>
                  <a:cubicBezTo>
                    <a:pt x="72887" y="75130"/>
                    <a:pt x="74181" y="75130"/>
                    <a:pt x="76228" y="75361"/>
                  </a:cubicBezTo>
                  <a:cubicBezTo>
                    <a:pt x="95334" y="83824"/>
                    <a:pt x="103679" y="88115"/>
                    <a:pt x="103679" y="96115"/>
                  </a:cubicBezTo>
                  <a:cubicBezTo>
                    <a:pt x="103679" y="105042"/>
                    <a:pt x="90687" y="113042"/>
                    <a:pt x="66773" y="113042"/>
                  </a:cubicBezTo>
                  <a:cubicBezTo>
                    <a:pt x="39876" y="113042"/>
                    <a:pt x="22446" y="105042"/>
                    <a:pt x="22446" y="93911"/>
                  </a:cubicBezTo>
                  <a:cubicBezTo>
                    <a:pt x="22446" y="82781"/>
                    <a:pt x="38582" y="78955"/>
                    <a:pt x="43956" y="77680"/>
                  </a:cubicBezTo>
                  <a:cubicBezTo>
                    <a:pt x="54533" y="75478"/>
                    <a:pt x="68252" y="75130"/>
                    <a:pt x="70471" y="75130"/>
                  </a:cubicBezTo>
                  <a:close/>
                  <a:moveTo>
                    <a:pt x="67697" y="0"/>
                  </a:moveTo>
                  <a:cubicBezTo>
                    <a:pt x="31716" y="0"/>
                    <a:pt x="13349" y="14144"/>
                    <a:pt x="13349" y="29681"/>
                  </a:cubicBezTo>
                  <a:cubicBezTo>
                    <a:pt x="13349" y="41739"/>
                    <a:pt x="28006" y="54608"/>
                    <a:pt x="54348" y="54608"/>
                  </a:cubicBezTo>
                  <a:lnTo>
                    <a:pt x="61756" y="54608"/>
                  </a:lnTo>
                  <a:cubicBezTo>
                    <a:pt x="60832" y="56231"/>
                    <a:pt x="59907" y="58086"/>
                    <a:pt x="59907" y="60288"/>
                  </a:cubicBezTo>
                  <a:cubicBezTo>
                    <a:pt x="59907" y="65158"/>
                    <a:pt x="63617" y="67709"/>
                    <a:pt x="67328" y="70375"/>
                  </a:cubicBezTo>
                  <a:cubicBezTo>
                    <a:pt x="56012" y="70840"/>
                    <a:pt x="34872" y="72231"/>
                    <a:pt x="19291" y="78144"/>
                  </a:cubicBezTo>
                  <a:cubicBezTo>
                    <a:pt x="4449" y="83709"/>
                    <a:pt x="0" y="91709"/>
                    <a:pt x="0" y="97274"/>
                  </a:cubicBezTo>
                  <a:cubicBezTo>
                    <a:pt x="0" y="108984"/>
                    <a:pt x="17812" y="119998"/>
                    <a:pt x="54348" y="119998"/>
                  </a:cubicBezTo>
                  <a:cubicBezTo>
                    <a:pt x="97553" y="119998"/>
                    <a:pt x="120000" y="104810"/>
                    <a:pt x="120000" y="90085"/>
                  </a:cubicBezTo>
                  <a:cubicBezTo>
                    <a:pt x="120000" y="79187"/>
                    <a:pt x="109978" y="73854"/>
                    <a:pt x="99032" y="68057"/>
                  </a:cubicBezTo>
                  <a:lnTo>
                    <a:pt x="89947" y="63652"/>
                  </a:lnTo>
                  <a:cubicBezTo>
                    <a:pt x="87174" y="62260"/>
                    <a:pt x="83278" y="60405"/>
                    <a:pt x="83278" y="56927"/>
                  </a:cubicBezTo>
                  <a:cubicBezTo>
                    <a:pt x="83278" y="53448"/>
                    <a:pt x="86989" y="50782"/>
                    <a:pt x="90132" y="49274"/>
                  </a:cubicBezTo>
                  <a:cubicBezTo>
                    <a:pt x="100893" y="44057"/>
                    <a:pt x="111272" y="38377"/>
                    <a:pt x="111272" y="26782"/>
                  </a:cubicBezTo>
                  <a:cubicBezTo>
                    <a:pt x="111272" y="16231"/>
                    <a:pt x="101078" y="10086"/>
                    <a:pt x="94767" y="6608"/>
                  </a:cubicBezTo>
                  <a:lnTo>
                    <a:pt x="108869" y="6608"/>
                  </a:lnTo>
                  <a:lnTo>
                    <a:pt x="119432" y="0"/>
                  </a:lnTo>
                  <a:close/>
                </a:path>
              </a:pathLst>
            </a:custGeom>
            <a:solidFill>
              <a:srgbClr val="FFFFFF"/>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290" name="Shape 290"/>
            <p:cNvSpPr/>
            <p:nvPr/>
          </p:nvSpPr>
          <p:spPr>
            <a:xfrm>
              <a:off x="0" y="-19950"/>
              <a:ext cx="370200" cy="2203200"/>
            </a:xfrm>
            <a:custGeom>
              <a:avLst/>
              <a:gdLst/>
              <a:ahLst/>
              <a:cxnLst/>
              <a:rect l="0" t="0" r="0" b="0"/>
              <a:pathLst>
                <a:path w="120000" h="120000" extrusionOk="0">
                  <a:moveTo>
                    <a:pt x="65856" y="0"/>
                  </a:moveTo>
                  <a:cubicBezTo>
                    <a:pt x="22557" y="0"/>
                    <a:pt x="0" y="31388"/>
                    <a:pt x="0" y="58913"/>
                  </a:cubicBezTo>
                  <a:cubicBezTo>
                    <a:pt x="0" y="98631"/>
                    <a:pt x="29268" y="120000"/>
                    <a:pt x="63173" y="120000"/>
                  </a:cubicBezTo>
                  <a:cubicBezTo>
                    <a:pt x="86581" y="120000"/>
                    <a:pt x="104996" y="114808"/>
                    <a:pt x="112680" y="112635"/>
                  </a:cubicBezTo>
                  <a:lnTo>
                    <a:pt x="112680" y="82454"/>
                  </a:lnTo>
                  <a:cubicBezTo>
                    <a:pt x="112680" y="81247"/>
                    <a:pt x="113167" y="80160"/>
                    <a:pt x="114026" y="79436"/>
                  </a:cubicBezTo>
                  <a:lnTo>
                    <a:pt x="120000" y="73520"/>
                  </a:lnTo>
                  <a:lnTo>
                    <a:pt x="82439" y="73520"/>
                  </a:lnTo>
                  <a:lnTo>
                    <a:pt x="75485" y="80401"/>
                  </a:lnTo>
                  <a:lnTo>
                    <a:pt x="96462" y="80401"/>
                  </a:lnTo>
                  <a:lnTo>
                    <a:pt x="96462" y="109616"/>
                  </a:lnTo>
                  <a:cubicBezTo>
                    <a:pt x="91582" y="111186"/>
                    <a:pt x="83898" y="112876"/>
                    <a:pt x="72194" y="112876"/>
                  </a:cubicBezTo>
                  <a:cubicBezTo>
                    <a:pt x="40607" y="112876"/>
                    <a:pt x="17685" y="85231"/>
                    <a:pt x="17685" y="54325"/>
                  </a:cubicBezTo>
                  <a:cubicBezTo>
                    <a:pt x="17685" y="26076"/>
                    <a:pt x="36466" y="6278"/>
                    <a:pt x="62192" y="6278"/>
                  </a:cubicBezTo>
                  <a:cubicBezTo>
                    <a:pt x="77195" y="6278"/>
                    <a:pt x="87562" y="11106"/>
                    <a:pt x="96462" y="19436"/>
                  </a:cubicBezTo>
                  <a:lnTo>
                    <a:pt x="96462" y="28974"/>
                  </a:lnTo>
                  <a:lnTo>
                    <a:pt x="112437" y="13159"/>
                  </a:lnTo>
                  <a:cubicBezTo>
                    <a:pt x="108782" y="10624"/>
                    <a:pt x="102314" y="6519"/>
                    <a:pt x="90853" y="3138"/>
                  </a:cubicBezTo>
                  <a:cubicBezTo>
                    <a:pt x="83412" y="1086"/>
                    <a:pt x="74755" y="0"/>
                    <a:pt x="65856" y="0"/>
                  </a:cubicBezTo>
                  <a:close/>
                </a:path>
              </a:pathLst>
            </a:custGeom>
            <a:solidFill>
              <a:srgbClr val="FFFFFF"/>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291" name="Shape 291"/>
            <p:cNvSpPr/>
            <p:nvPr/>
          </p:nvSpPr>
          <p:spPr>
            <a:xfrm>
              <a:off x="2055200" y="882200"/>
              <a:ext cx="108600" cy="1230300"/>
            </a:xfrm>
            <a:custGeom>
              <a:avLst/>
              <a:gdLst/>
              <a:ahLst/>
              <a:cxnLst/>
              <a:rect l="0" t="0" r="0" b="0"/>
              <a:pathLst>
                <a:path w="120000" h="120000" extrusionOk="0">
                  <a:moveTo>
                    <a:pt x="89261" y="2"/>
                  </a:moveTo>
                  <a:cubicBezTo>
                    <a:pt x="74334" y="2"/>
                    <a:pt x="61448" y="1731"/>
                    <a:pt x="51073" y="5408"/>
                  </a:cubicBezTo>
                  <a:cubicBezTo>
                    <a:pt x="40285" y="8866"/>
                    <a:pt x="30324" y="14921"/>
                    <a:pt x="21191" y="23567"/>
                  </a:cubicBezTo>
                  <a:lnTo>
                    <a:pt x="19535" y="23567"/>
                  </a:lnTo>
                  <a:lnTo>
                    <a:pt x="17466" y="2379"/>
                  </a:lnTo>
                  <a:lnTo>
                    <a:pt x="27" y="2379"/>
                  </a:lnTo>
                  <a:lnTo>
                    <a:pt x="27" y="119997"/>
                  </a:lnTo>
                  <a:lnTo>
                    <a:pt x="20777" y="119997"/>
                  </a:lnTo>
                  <a:lnTo>
                    <a:pt x="20777" y="55136"/>
                  </a:lnTo>
                  <a:cubicBezTo>
                    <a:pt x="20777" y="42163"/>
                    <a:pt x="27013" y="31351"/>
                    <a:pt x="39457" y="22704"/>
                  </a:cubicBezTo>
                  <a:cubicBezTo>
                    <a:pt x="51487" y="14272"/>
                    <a:pt x="67270" y="9946"/>
                    <a:pt x="86778" y="9946"/>
                  </a:cubicBezTo>
                  <a:cubicBezTo>
                    <a:pt x="96739" y="9946"/>
                    <a:pt x="106700" y="10595"/>
                    <a:pt x="115833" y="11892"/>
                  </a:cubicBezTo>
                  <a:lnTo>
                    <a:pt x="120000" y="1516"/>
                  </a:lnTo>
                  <a:cubicBezTo>
                    <a:pt x="109211" y="651"/>
                    <a:pt x="98808" y="2"/>
                    <a:pt x="89261" y="2"/>
                  </a:cubicBezTo>
                  <a:close/>
                </a:path>
              </a:pathLst>
            </a:custGeom>
            <a:solidFill>
              <a:srgbClr val="FFFFFF"/>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292" name="Shape 292"/>
            <p:cNvSpPr/>
            <p:nvPr/>
          </p:nvSpPr>
          <p:spPr>
            <a:xfrm>
              <a:off x="2531775" y="882200"/>
              <a:ext cx="167400" cy="1254600"/>
            </a:xfrm>
            <a:custGeom>
              <a:avLst/>
              <a:gdLst/>
              <a:ahLst/>
              <a:cxnLst/>
              <a:rect l="0" t="0" r="0" b="0"/>
              <a:pathLst>
                <a:path w="120000" h="120000" extrusionOk="0">
                  <a:moveTo>
                    <a:pt x="63906" y="9330"/>
                  </a:moveTo>
                  <a:cubicBezTo>
                    <a:pt x="77114" y="9330"/>
                    <a:pt x="87365" y="13146"/>
                    <a:pt x="94641" y="20778"/>
                  </a:cubicBezTo>
                  <a:cubicBezTo>
                    <a:pt x="102204" y="28198"/>
                    <a:pt x="105698" y="38800"/>
                    <a:pt x="105698" y="52157"/>
                  </a:cubicBezTo>
                  <a:lnTo>
                    <a:pt x="14838" y="52157"/>
                  </a:lnTo>
                  <a:cubicBezTo>
                    <a:pt x="16451" y="38374"/>
                    <a:pt x="21308" y="27775"/>
                    <a:pt x="29928" y="20355"/>
                  </a:cubicBezTo>
                  <a:cubicBezTo>
                    <a:pt x="38566" y="13146"/>
                    <a:pt x="49892" y="9330"/>
                    <a:pt x="63906" y="9330"/>
                  </a:cubicBezTo>
                  <a:close/>
                  <a:moveTo>
                    <a:pt x="63906" y="2"/>
                  </a:moveTo>
                  <a:cubicBezTo>
                    <a:pt x="44498" y="2"/>
                    <a:pt x="28853" y="5513"/>
                    <a:pt x="17526" y="16749"/>
                  </a:cubicBezTo>
                  <a:cubicBezTo>
                    <a:pt x="5931" y="27775"/>
                    <a:pt x="0" y="42616"/>
                    <a:pt x="0" y="60848"/>
                  </a:cubicBezTo>
                  <a:cubicBezTo>
                    <a:pt x="0" y="79504"/>
                    <a:pt x="6200" y="94133"/>
                    <a:pt x="18064" y="104309"/>
                  </a:cubicBezTo>
                  <a:cubicBezTo>
                    <a:pt x="29928" y="114698"/>
                    <a:pt x="46648" y="120000"/>
                    <a:pt x="67956" y="120000"/>
                  </a:cubicBezTo>
                  <a:cubicBezTo>
                    <a:pt x="76308" y="120000"/>
                    <a:pt x="84121" y="119363"/>
                    <a:pt x="91146" y="118302"/>
                  </a:cubicBezTo>
                  <a:cubicBezTo>
                    <a:pt x="98154" y="117243"/>
                    <a:pt x="105967" y="115334"/>
                    <a:pt x="114068" y="112578"/>
                  </a:cubicBezTo>
                  <a:lnTo>
                    <a:pt x="114068" y="103037"/>
                  </a:lnTo>
                  <a:cubicBezTo>
                    <a:pt x="104354" y="106007"/>
                    <a:pt x="96272" y="108125"/>
                    <a:pt x="90053" y="108974"/>
                  </a:cubicBezTo>
                  <a:cubicBezTo>
                    <a:pt x="83584" y="109823"/>
                    <a:pt x="76308" y="110246"/>
                    <a:pt x="67956" y="110246"/>
                  </a:cubicBezTo>
                  <a:cubicBezTo>
                    <a:pt x="50698" y="110246"/>
                    <a:pt x="37491" y="106217"/>
                    <a:pt x="28315" y="97738"/>
                  </a:cubicBezTo>
                  <a:cubicBezTo>
                    <a:pt x="19157" y="89470"/>
                    <a:pt x="14301" y="77385"/>
                    <a:pt x="14032" y="61484"/>
                  </a:cubicBezTo>
                  <a:lnTo>
                    <a:pt x="120000" y="61484"/>
                  </a:lnTo>
                  <a:lnTo>
                    <a:pt x="120000" y="53003"/>
                  </a:lnTo>
                  <a:cubicBezTo>
                    <a:pt x="120000" y="36679"/>
                    <a:pt x="114874" y="23746"/>
                    <a:pt x="104892" y="14205"/>
                  </a:cubicBezTo>
                  <a:cubicBezTo>
                    <a:pt x="94910" y="4877"/>
                    <a:pt x="81433" y="2"/>
                    <a:pt x="63906" y="2"/>
                  </a:cubicBezTo>
                  <a:close/>
                </a:path>
              </a:pathLst>
            </a:custGeom>
            <a:solidFill>
              <a:srgbClr val="FFFFFF"/>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293" name="Shape 293"/>
            <p:cNvSpPr/>
            <p:nvPr/>
          </p:nvSpPr>
          <p:spPr>
            <a:xfrm>
              <a:off x="1854350" y="884425"/>
              <a:ext cx="154200" cy="1252500"/>
            </a:xfrm>
            <a:custGeom>
              <a:avLst/>
              <a:gdLst/>
              <a:ahLst/>
              <a:cxnLst/>
              <a:rect l="0" t="0" r="0" b="0"/>
              <a:pathLst>
                <a:path w="120000" h="120000" extrusionOk="0">
                  <a:moveTo>
                    <a:pt x="105663" y="58832"/>
                  </a:moveTo>
                  <a:lnTo>
                    <a:pt x="105663" y="70301"/>
                  </a:lnTo>
                  <a:cubicBezTo>
                    <a:pt x="105663" y="82831"/>
                    <a:pt x="100684" y="92601"/>
                    <a:pt x="90724" y="99821"/>
                  </a:cubicBezTo>
                  <a:cubicBezTo>
                    <a:pt x="81076" y="106830"/>
                    <a:pt x="67615" y="110442"/>
                    <a:pt x="50633" y="110442"/>
                  </a:cubicBezTo>
                  <a:cubicBezTo>
                    <a:pt x="39507" y="110442"/>
                    <a:pt x="30734" y="108317"/>
                    <a:pt x="24587" y="104281"/>
                  </a:cubicBezTo>
                  <a:cubicBezTo>
                    <a:pt x="18732" y="100247"/>
                    <a:pt x="15522" y="94724"/>
                    <a:pt x="15522" y="87504"/>
                  </a:cubicBezTo>
                  <a:cubicBezTo>
                    <a:pt x="15522" y="78371"/>
                    <a:pt x="20191" y="71575"/>
                    <a:pt x="29858" y="67326"/>
                  </a:cubicBezTo>
                  <a:cubicBezTo>
                    <a:pt x="39507" y="63079"/>
                    <a:pt x="55321" y="60530"/>
                    <a:pt x="77847" y="59682"/>
                  </a:cubicBezTo>
                  <a:lnTo>
                    <a:pt x="105663" y="58832"/>
                  </a:lnTo>
                  <a:close/>
                  <a:moveTo>
                    <a:pt x="67615" y="2"/>
                  </a:moveTo>
                  <a:cubicBezTo>
                    <a:pt x="54446" y="2"/>
                    <a:pt x="41277" y="1913"/>
                    <a:pt x="27816" y="5523"/>
                  </a:cubicBezTo>
                  <a:lnTo>
                    <a:pt x="33068" y="14230"/>
                  </a:lnTo>
                  <a:cubicBezTo>
                    <a:pt x="44778" y="10831"/>
                    <a:pt x="56197" y="9133"/>
                    <a:pt x="67031" y="9133"/>
                  </a:cubicBezTo>
                  <a:cubicBezTo>
                    <a:pt x="80784" y="9133"/>
                    <a:pt x="90724" y="12106"/>
                    <a:pt x="96871" y="17629"/>
                  </a:cubicBezTo>
                  <a:cubicBezTo>
                    <a:pt x="103018" y="23151"/>
                    <a:pt x="106247" y="31434"/>
                    <a:pt x="106247" y="42479"/>
                  </a:cubicBezTo>
                  <a:lnTo>
                    <a:pt x="106247" y="50125"/>
                  </a:lnTo>
                  <a:lnTo>
                    <a:pt x="75804" y="50762"/>
                  </a:lnTo>
                  <a:cubicBezTo>
                    <a:pt x="51217" y="51186"/>
                    <a:pt x="32485" y="54585"/>
                    <a:pt x="19607" y="60743"/>
                  </a:cubicBezTo>
                  <a:cubicBezTo>
                    <a:pt x="6730" y="66902"/>
                    <a:pt x="0" y="75822"/>
                    <a:pt x="0" y="87078"/>
                  </a:cubicBezTo>
                  <a:cubicBezTo>
                    <a:pt x="0" y="97272"/>
                    <a:pt x="4396" y="105345"/>
                    <a:pt x="13169" y="111290"/>
                  </a:cubicBezTo>
                  <a:cubicBezTo>
                    <a:pt x="21961" y="117024"/>
                    <a:pt x="33963" y="120000"/>
                    <a:pt x="49758" y="120000"/>
                  </a:cubicBezTo>
                  <a:cubicBezTo>
                    <a:pt x="61176" y="120000"/>
                    <a:pt x="71116" y="118299"/>
                    <a:pt x="79617" y="115326"/>
                  </a:cubicBezTo>
                  <a:cubicBezTo>
                    <a:pt x="88098" y="112140"/>
                    <a:pt x="96287" y="106830"/>
                    <a:pt x="104496" y="99397"/>
                  </a:cubicBezTo>
                  <a:lnTo>
                    <a:pt x="105663" y="99397"/>
                  </a:lnTo>
                  <a:lnTo>
                    <a:pt x="109165" y="117875"/>
                  </a:lnTo>
                  <a:lnTo>
                    <a:pt x="120000" y="117875"/>
                  </a:lnTo>
                  <a:lnTo>
                    <a:pt x="120000" y="40778"/>
                  </a:lnTo>
                  <a:cubicBezTo>
                    <a:pt x="120000" y="26760"/>
                    <a:pt x="115603" y="16566"/>
                    <a:pt x="106830" y="9983"/>
                  </a:cubicBezTo>
                  <a:cubicBezTo>
                    <a:pt x="98349" y="3399"/>
                    <a:pt x="85180" y="2"/>
                    <a:pt x="67615" y="2"/>
                  </a:cubicBezTo>
                  <a:close/>
                </a:path>
              </a:pathLst>
            </a:custGeom>
            <a:solidFill>
              <a:srgbClr val="FFFFFF"/>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294" name="Shape 294"/>
            <p:cNvSpPr/>
            <p:nvPr/>
          </p:nvSpPr>
          <p:spPr>
            <a:xfrm>
              <a:off x="2181200" y="614000"/>
              <a:ext cx="114300" cy="1522800"/>
            </a:xfrm>
            <a:custGeom>
              <a:avLst/>
              <a:gdLst/>
              <a:ahLst/>
              <a:cxnLst/>
              <a:rect l="0" t="0" r="0" b="0"/>
              <a:pathLst>
                <a:path w="120000" h="120000" extrusionOk="0">
                  <a:moveTo>
                    <a:pt x="41862" y="0"/>
                  </a:moveTo>
                  <a:lnTo>
                    <a:pt x="31606" y="21484"/>
                  </a:lnTo>
                  <a:lnTo>
                    <a:pt x="26" y="25503"/>
                  </a:lnTo>
                  <a:lnTo>
                    <a:pt x="26" y="30568"/>
                  </a:lnTo>
                  <a:lnTo>
                    <a:pt x="31606" y="30568"/>
                  </a:lnTo>
                  <a:lnTo>
                    <a:pt x="31606" y="92051"/>
                  </a:lnTo>
                  <a:cubicBezTo>
                    <a:pt x="31606" y="101659"/>
                    <a:pt x="36327" y="108644"/>
                    <a:pt x="45403" y="113187"/>
                  </a:cubicBezTo>
                  <a:cubicBezTo>
                    <a:pt x="54478" y="117728"/>
                    <a:pt x="68301" y="120000"/>
                    <a:pt x="87239" y="120000"/>
                  </a:cubicBezTo>
                  <a:cubicBezTo>
                    <a:pt x="99855" y="120000"/>
                    <a:pt x="110531" y="119125"/>
                    <a:pt x="120000" y="117728"/>
                  </a:cubicBezTo>
                  <a:lnTo>
                    <a:pt x="120000" y="110741"/>
                  </a:lnTo>
                  <a:cubicBezTo>
                    <a:pt x="110924" y="111789"/>
                    <a:pt x="100249" y="112139"/>
                    <a:pt x="87632" y="112139"/>
                  </a:cubicBezTo>
                  <a:cubicBezTo>
                    <a:pt x="75409" y="112139"/>
                    <a:pt x="66334" y="110392"/>
                    <a:pt x="60406" y="106899"/>
                  </a:cubicBezTo>
                  <a:cubicBezTo>
                    <a:pt x="54478" y="103404"/>
                    <a:pt x="51724" y="97991"/>
                    <a:pt x="51724" y="90828"/>
                  </a:cubicBezTo>
                  <a:lnTo>
                    <a:pt x="51724" y="30568"/>
                  </a:lnTo>
                  <a:lnTo>
                    <a:pt x="114859" y="30568"/>
                  </a:lnTo>
                  <a:lnTo>
                    <a:pt x="114859" y="23056"/>
                  </a:lnTo>
                  <a:lnTo>
                    <a:pt x="51724" y="23056"/>
                  </a:lnTo>
                  <a:lnTo>
                    <a:pt x="51724" y="0"/>
                  </a:lnTo>
                  <a:close/>
                </a:path>
              </a:pathLst>
            </a:custGeom>
            <a:solidFill>
              <a:srgbClr val="FFFFFF"/>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295" name="Shape 295"/>
            <p:cNvSpPr/>
            <p:nvPr/>
          </p:nvSpPr>
          <p:spPr>
            <a:xfrm>
              <a:off x="2329400" y="882200"/>
              <a:ext cx="161400" cy="1232400"/>
            </a:xfrm>
            <a:custGeom>
              <a:avLst/>
              <a:gdLst/>
              <a:ahLst/>
              <a:cxnLst/>
              <a:rect l="0" t="0" r="0" b="0"/>
              <a:pathLst>
                <a:path w="120000" h="120000" extrusionOk="0">
                  <a:moveTo>
                    <a:pt x="67973" y="2"/>
                  </a:moveTo>
                  <a:cubicBezTo>
                    <a:pt x="42806" y="2"/>
                    <a:pt x="25185" y="6260"/>
                    <a:pt x="15111" y="18346"/>
                  </a:cubicBezTo>
                  <a:lnTo>
                    <a:pt x="14553" y="18346"/>
                  </a:lnTo>
                  <a:lnTo>
                    <a:pt x="11765" y="2375"/>
                  </a:lnTo>
                  <a:lnTo>
                    <a:pt x="18" y="2375"/>
                  </a:lnTo>
                  <a:lnTo>
                    <a:pt x="18" y="120000"/>
                  </a:lnTo>
                  <a:lnTo>
                    <a:pt x="13717" y="120000"/>
                  </a:lnTo>
                  <a:lnTo>
                    <a:pt x="13717" y="55038"/>
                  </a:lnTo>
                  <a:cubicBezTo>
                    <a:pt x="13717" y="39065"/>
                    <a:pt x="18197" y="27627"/>
                    <a:pt x="26579" y="20505"/>
                  </a:cubicBezTo>
                  <a:cubicBezTo>
                    <a:pt x="34981" y="13382"/>
                    <a:pt x="48401" y="9714"/>
                    <a:pt x="66579" y="9714"/>
                  </a:cubicBezTo>
                  <a:cubicBezTo>
                    <a:pt x="80000" y="9714"/>
                    <a:pt x="90055" y="12518"/>
                    <a:pt x="96505" y="17915"/>
                  </a:cubicBezTo>
                  <a:cubicBezTo>
                    <a:pt x="102936" y="23311"/>
                    <a:pt x="106282" y="31728"/>
                    <a:pt x="106282" y="43597"/>
                  </a:cubicBezTo>
                  <a:lnTo>
                    <a:pt x="106282" y="120000"/>
                  </a:lnTo>
                  <a:lnTo>
                    <a:pt x="119981" y="120000"/>
                  </a:lnTo>
                  <a:lnTo>
                    <a:pt x="119981" y="42950"/>
                  </a:lnTo>
                  <a:cubicBezTo>
                    <a:pt x="119981" y="14461"/>
                    <a:pt x="102657" y="2"/>
                    <a:pt x="67973" y="2"/>
                  </a:cubicBezTo>
                  <a:close/>
                </a:path>
              </a:pathLst>
            </a:custGeom>
            <a:solidFill>
              <a:srgbClr val="FFFFFF"/>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296" name="Shape 296"/>
            <p:cNvSpPr/>
            <p:nvPr/>
          </p:nvSpPr>
          <p:spPr>
            <a:xfrm>
              <a:off x="2745800" y="882200"/>
              <a:ext cx="117000" cy="1230300"/>
            </a:xfrm>
            <a:custGeom>
              <a:avLst/>
              <a:gdLst/>
              <a:ahLst/>
              <a:cxnLst/>
              <a:rect l="0" t="0" r="0" b="0"/>
              <a:pathLst>
                <a:path w="120000" h="120000" extrusionOk="0">
                  <a:moveTo>
                    <a:pt x="82948" y="2"/>
                  </a:moveTo>
                  <a:cubicBezTo>
                    <a:pt x="69051" y="2"/>
                    <a:pt x="57102" y="1731"/>
                    <a:pt x="47461" y="5408"/>
                  </a:cubicBezTo>
                  <a:cubicBezTo>
                    <a:pt x="37435" y="8866"/>
                    <a:pt x="28179" y="14921"/>
                    <a:pt x="19692" y="23567"/>
                  </a:cubicBezTo>
                  <a:lnTo>
                    <a:pt x="18512" y="23567"/>
                  </a:lnTo>
                  <a:lnTo>
                    <a:pt x="16589" y="2379"/>
                  </a:lnTo>
                  <a:lnTo>
                    <a:pt x="0" y="2379"/>
                  </a:lnTo>
                  <a:lnTo>
                    <a:pt x="0" y="119997"/>
                  </a:lnTo>
                  <a:lnTo>
                    <a:pt x="19282" y="119997"/>
                  </a:lnTo>
                  <a:lnTo>
                    <a:pt x="19282" y="55136"/>
                  </a:lnTo>
                  <a:cubicBezTo>
                    <a:pt x="19282" y="42163"/>
                    <a:pt x="25076" y="31351"/>
                    <a:pt x="36666" y="22704"/>
                  </a:cubicBezTo>
                  <a:cubicBezTo>
                    <a:pt x="47846" y="14272"/>
                    <a:pt x="62897" y="9946"/>
                    <a:pt x="80641" y="9946"/>
                  </a:cubicBezTo>
                  <a:cubicBezTo>
                    <a:pt x="89897" y="9946"/>
                    <a:pt x="107641" y="10595"/>
                    <a:pt x="116128" y="11892"/>
                  </a:cubicBezTo>
                  <a:lnTo>
                    <a:pt x="119974" y="1516"/>
                  </a:lnTo>
                  <a:cubicBezTo>
                    <a:pt x="109564" y="651"/>
                    <a:pt x="91820" y="2"/>
                    <a:pt x="82948" y="2"/>
                  </a:cubicBezTo>
                  <a:close/>
                </a:path>
              </a:pathLst>
            </a:custGeom>
            <a:solidFill>
              <a:srgbClr val="FFFFFF"/>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297" name="Shape 297"/>
            <p:cNvSpPr/>
            <p:nvPr/>
          </p:nvSpPr>
          <p:spPr>
            <a:xfrm>
              <a:off x="1691100" y="489875"/>
              <a:ext cx="165900" cy="1622700"/>
            </a:xfrm>
            <a:custGeom>
              <a:avLst/>
              <a:gdLst/>
              <a:ahLst/>
              <a:cxnLst/>
              <a:rect l="0" t="0" r="0" b="0"/>
              <a:pathLst>
                <a:path w="120000" h="120000" extrusionOk="0">
                  <a:moveTo>
                    <a:pt x="46799" y="7541"/>
                  </a:moveTo>
                  <a:cubicBezTo>
                    <a:pt x="66672" y="7541"/>
                    <a:pt x="81356" y="9671"/>
                    <a:pt x="90886" y="14097"/>
                  </a:cubicBezTo>
                  <a:cubicBezTo>
                    <a:pt x="100397" y="18688"/>
                    <a:pt x="105027" y="25573"/>
                    <a:pt x="105027" y="34753"/>
                  </a:cubicBezTo>
                  <a:cubicBezTo>
                    <a:pt x="105027" y="44754"/>
                    <a:pt x="100126" y="51966"/>
                    <a:pt x="90072" y="56557"/>
                  </a:cubicBezTo>
                  <a:cubicBezTo>
                    <a:pt x="80000" y="60983"/>
                    <a:pt x="63670" y="63113"/>
                    <a:pt x="41374" y="63113"/>
                  </a:cubicBezTo>
                  <a:lnTo>
                    <a:pt x="13887" y="63113"/>
                  </a:lnTo>
                  <a:lnTo>
                    <a:pt x="13887" y="7541"/>
                  </a:lnTo>
                  <a:close/>
                  <a:moveTo>
                    <a:pt x="18" y="0"/>
                  </a:moveTo>
                  <a:lnTo>
                    <a:pt x="18" y="119998"/>
                  </a:lnTo>
                  <a:lnTo>
                    <a:pt x="13887" y="119998"/>
                  </a:lnTo>
                  <a:lnTo>
                    <a:pt x="13887" y="70327"/>
                  </a:lnTo>
                  <a:lnTo>
                    <a:pt x="44629" y="70327"/>
                  </a:lnTo>
                  <a:cubicBezTo>
                    <a:pt x="68842" y="70327"/>
                    <a:pt x="87341" y="67377"/>
                    <a:pt x="100397" y="61146"/>
                  </a:cubicBezTo>
                  <a:cubicBezTo>
                    <a:pt x="113471" y="54917"/>
                    <a:pt x="120000" y="46064"/>
                    <a:pt x="120000" y="34426"/>
                  </a:cubicBezTo>
                  <a:cubicBezTo>
                    <a:pt x="120000" y="11476"/>
                    <a:pt x="96329" y="0"/>
                    <a:pt x="48716" y="0"/>
                  </a:cubicBezTo>
                  <a:close/>
                </a:path>
              </a:pathLst>
            </a:custGeom>
            <a:solidFill>
              <a:srgbClr val="FFFFFF"/>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298" name="Shape 298"/>
            <p:cNvSpPr/>
            <p:nvPr/>
          </p:nvSpPr>
          <p:spPr>
            <a:xfrm>
              <a:off x="2863525" y="884425"/>
              <a:ext cx="145500" cy="1250100"/>
            </a:xfrm>
            <a:custGeom>
              <a:avLst/>
              <a:gdLst/>
              <a:ahLst/>
              <a:cxnLst/>
              <a:rect l="0" t="0" r="0" b="0"/>
              <a:pathLst>
                <a:path w="120000" h="120000" extrusionOk="0">
                  <a:moveTo>
                    <a:pt x="64491" y="2"/>
                  </a:moveTo>
                  <a:cubicBezTo>
                    <a:pt x="45576" y="2"/>
                    <a:pt x="30700" y="2555"/>
                    <a:pt x="20151" y="7448"/>
                  </a:cubicBezTo>
                  <a:cubicBezTo>
                    <a:pt x="9622" y="12554"/>
                    <a:pt x="4347" y="19362"/>
                    <a:pt x="4347" y="28085"/>
                  </a:cubicBezTo>
                  <a:cubicBezTo>
                    <a:pt x="4347" y="33618"/>
                    <a:pt x="5892" y="38086"/>
                    <a:pt x="9622" y="41916"/>
                  </a:cubicBezTo>
                  <a:cubicBezTo>
                    <a:pt x="13021" y="45746"/>
                    <a:pt x="17987" y="49148"/>
                    <a:pt x="24807" y="52129"/>
                  </a:cubicBezTo>
                  <a:cubicBezTo>
                    <a:pt x="31627" y="55320"/>
                    <a:pt x="43722" y="58723"/>
                    <a:pt x="60453" y="62980"/>
                  </a:cubicBezTo>
                  <a:cubicBezTo>
                    <a:pt x="76277" y="66807"/>
                    <a:pt x="87424" y="70637"/>
                    <a:pt x="94244" y="74680"/>
                  </a:cubicBezTo>
                  <a:cubicBezTo>
                    <a:pt x="101064" y="78724"/>
                    <a:pt x="104484" y="83617"/>
                    <a:pt x="104484" y="89361"/>
                  </a:cubicBezTo>
                  <a:cubicBezTo>
                    <a:pt x="104484" y="95744"/>
                    <a:pt x="100446" y="100851"/>
                    <a:pt x="91771" y="104467"/>
                  </a:cubicBezTo>
                  <a:cubicBezTo>
                    <a:pt x="83097" y="108297"/>
                    <a:pt x="70384" y="110211"/>
                    <a:pt x="53633" y="110211"/>
                  </a:cubicBezTo>
                  <a:cubicBezTo>
                    <a:pt x="35048" y="110211"/>
                    <a:pt x="17060" y="107447"/>
                    <a:pt x="0" y="101489"/>
                  </a:cubicBezTo>
                  <a:lnTo>
                    <a:pt x="0" y="112978"/>
                  </a:lnTo>
                  <a:cubicBezTo>
                    <a:pt x="13331" y="117660"/>
                    <a:pt x="31318" y="120000"/>
                    <a:pt x="53633" y="120000"/>
                  </a:cubicBezTo>
                  <a:cubicBezTo>
                    <a:pt x="74711" y="120000"/>
                    <a:pt x="91153" y="117233"/>
                    <a:pt x="102609" y="111702"/>
                  </a:cubicBezTo>
                  <a:cubicBezTo>
                    <a:pt x="114086" y="106171"/>
                    <a:pt x="119979" y="98084"/>
                    <a:pt x="119979" y="87871"/>
                  </a:cubicBezTo>
                  <a:cubicBezTo>
                    <a:pt x="119979" y="82553"/>
                    <a:pt x="118125" y="78085"/>
                    <a:pt x="114704" y="74256"/>
                  </a:cubicBezTo>
                  <a:cubicBezTo>
                    <a:pt x="111304" y="70426"/>
                    <a:pt x="106030" y="67021"/>
                    <a:pt x="98901" y="64043"/>
                  </a:cubicBezTo>
                  <a:cubicBezTo>
                    <a:pt x="92081" y="61065"/>
                    <a:pt x="80913" y="57660"/>
                    <a:pt x="65728" y="53830"/>
                  </a:cubicBezTo>
                  <a:cubicBezTo>
                    <a:pt x="47740" y="49362"/>
                    <a:pt x="35357" y="45319"/>
                    <a:pt x="29155" y="41702"/>
                  </a:cubicBezTo>
                  <a:cubicBezTo>
                    <a:pt x="22953" y="38086"/>
                    <a:pt x="19842" y="33191"/>
                    <a:pt x="19842" y="27235"/>
                  </a:cubicBezTo>
                  <a:cubicBezTo>
                    <a:pt x="19842" y="21702"/>
                    <a:pt x="23880" y="17447"/>
                    <a:pt x="31936" y="14256"/>
                  </a:cubicBezTo>
                  <a:cubicBezTo>
                    <a:pt x="39993" y="11064"/>
                    <a:pt x="50851" y="9574"/>
                    <a:pt x="64491" y="9574"/>
                  </a:cubicBezTo>
                  <a:cubicBezTo>
                    <a:pt x="78750" y="9574"/>
                    <a:pt x="94244" y="11916"/>
                    <a:pt x="110686" y="16595"/>
                  </a:cubicBezTo>
                  <a:lnTo>
                    <a:pt x="116579" y="7021"/>
                  </a:lnTo>
                  <a:cubicBezTo>
                    <a:pt x="100137" y="2342"/>
                    <a:pt x="82788" y="2"/>
                    <a:pt x="64491" y="2"/>
                  </a:cubicBezTo>
                  <a:close/>
                </a:path>
              </a:pathLst>
            </a:custGeom>
            <a:solidFill>
              <a:srgbClr val="FFFFFF"/>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grpSp>
      <p:sp>
        <p:nvSpPr>
          <p:cNvPr id="299" name="Shape 299"/>
          <p:cNvSpPr txBox="1">
            <a:spLocks noGrp="1"/>
          </p:cNvSpPr>
          <p:nvPr>
            <p:ph type="title"/>
          </p:nvPr>
        </p:nvSpPr>
        <p:spPr>
          <a:xfrm>
            <a:off x="457200" y="1930719"/>
            <a:ext cx="8229600" cy="832500"/>
          </a:xfrm>
          <a:prstGeom prst="rect">
            <a:avLst/>
          </a:prstGeom>
          <a:noFill/>
          <a:ln>
            <a:noFill/>
          </a:ln>
        </p:spPr>
        <p:txBody>
          <a:bodyPr lIns="91425" tIns="91425" rIns="91425" bIns="91425" anchor="ctr" anchorCtr="0"/>
          <a:lstStyle>
            <a:lvl1pPr marL="0" marR="0" lvl="0" indent="0" algn="l" rtl="0">
              <a:lnSpc>
                <a:spcPct val="120000"/>
              </a:lnSpc>
              <a:spcBef>
                <a:spcPts val="0"/>
              </a:spcBef>
              <a:spcAft>
                <a:spcPts val="0"/>
              </a:spcAft>
              <a:buClr>
                <a:srgbClr val="FFFFFF"/>
              </a:buClr>
              <a:buFont typeface="Open Sans"/>
              <a:buNone/>
              <a:defRPr sz="2800" b="0" i="0" u="none" strike="noStrike" cap="none">
                <a:solidFill>
                  <a:srgbClr val="FFFFFF"/>
                </a:solidFill>
                <a:latin typeface="Roboto"/>
                <a:ea typeface="Roboto"/>
                <a:cs typeface="Roboto"/>
                <a:sym typeface="Roboto"/>
              </a:defRPr>
            </a:lvl1pPr>
            <a:lvl2pPr lvl="1" indent="0" rtl="0">
              <a:spcBef>
                <a:spcPts val="0"/>
              </a:spcBef>
              <a:buClr>
                <a:schemeClr val="dk2"/>
              </a:buClr>
              <a:buFont typeface="Arial"/>
              <a:buNone/>
              <a:defRPr sz="2800" b="1">
                <a:solidFill>
                  <a:schemeClr val="dk2"/>
                </a:solidFill>
              </a:defRPr>
            </a:lvl2pPr>
            <a:lvl3pPr lvl="2" indent="0" rtl="0">
              <a:spcBef>
                <a:spcPts val="0"/>
              </a:spcBef>
              <a:buClr>
                <a:schemeClr val="dk2"/>
              </a:buClr>
              <a:buFont typeface="Arial"/>
              <a:buNone/>
              <a:defRPr sz="2800" b="1">
                <a:solidFill>
                  <a:schemeClr val="dk2"/>
                </a:solidFill>
              </a:defRPr>
            </a:lvl3pPr>
            <a:lvl4pPr lvl="3" indent="0" rtl="0">
              <a:spcBef>
                <a:spcPts val="0"/>
              </a:spcBef>
              <a:buClr>
                <a:schemeClr val="dk2"/>
              </a:buClr>
              <a:buFont typeface="Arial"/>
              <a:buNone/>
              <a:defRPr sz="2800" b="1">
                <a:solidFill>
                  <a:schemeClr val="dk2"/>
                </a:solidFill>
              </a:defRPr>
            </a:lvl4pPr>
            <a:lvl5pPr lvl="4" indent="0" rtl="0">
              <a:spcBef>
                <a:spcPts val="0"/>
              </a:spcBef>
              <a:buClr>
                <a:schemeClr val="dk2"/>
              </a:buClr>
              <a:buFont typeface="Arial"/>
              <a:buNone/>
              <a:defRPr sz="2800" b="1">
                <a:solidFill>
                  <a:schemeClr val="dk2"/>
                </a:solidFill>
              </a:defRPr>
            </a:lvl5pPr>
            <a:lvl6pPr lvl="5" indent="0" rtl="0">
              <a:spcBef>
                <a:spcPts val="0"/>
              </a:spcBef>
              <a:buClr>
                <a:schemeClr val="dk2"/>
              </a:buClr>
              <a:buFont typeface="Arial"/>
              <a:buNone/>
              <a:defRPr sz="2800" b="1">
                <a:solidFill>
                  <a:schemeClr val="dk2"/>
                </a:solidFill>
              </a:defRPr>
            </a:lvl6pPr>
            <a:lvl7pPr lvl="6" indent="0" rtl="0">
              <a:spcBef>
                <a:spcPts val="0"/>
              </a:spcBef>
              <a:buClr>
                <a:schemeClr val="dk2"/>
              </a:buClr>
              <a:buFont typeface="Arial"/>
              <a:buNone/>
              <a:defRPr sz="2800" b="1">
                <a:solidFill>
                  <a:schemeClr val="dk2"/>
                </a:solidFill>
              </a:defRPr>
            </a:lvl7pPr>
            <a:lvl8pPr lvl="7" indent="0" rtl="0">
              <a:spcBef>
                <a:spcPts val="0"/>
              </a:spcBef>
              <a:buClr>
                <a:schemeClr val="dk2"/>
              </a:buClr>
              <a:buFont typeface="Arial"/>
              <a:buNone/>
              <a:defRPr sz="2800" b="1">
                <a:solidFill>
                  <a:schemeClr val="dk2"/>
                </a:solidFill>
              </a:defRPr>
            </a:lvl8pPr>
            <a:lvl9pPr lvl="8" indent="0" rtl="0">
              <a:spcBef>
                <a:spcPts val="0"/>
              </a:spcBef>
              <a:buClr>
                <a:schemeClr val="dk2"/>
              </a:buClr>
              <a:buFont typeface="Arial"/>
              <a:buNone/>
              <a:defRPr sz="2800" b="1">
                <a:solidFill>
                  <a:schemeClr val="dk2"/>
                </a:solidFill>
              </a:defRPr>
            </a:lvl9pPr>
          </a:lstStyle>
          <a:p>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cSld name="Full Bleed Image with Caption">
    <p:spTree>
      <p:nvGrpSpPr>
        <p:cNvPr id="1" name="Shape 300"/>
        <p:cNvGrpSpPr/>
        <p:nvPr/>
      </p:nvGrpSpPr>
      <p:grpSpPr>
        <a:xfrm>
          <a:off x="0" y="0"/>
          <a:ext cx="0" cy="0"/>
          <a:chOff x="0" y="0"/>
          <a:chExt cx="0" cy="0"/>
        </a:xfrm>
      </p:grpSpPr>
      <p:sp>
        <p:nvSpPr>
          <p:cNvPr id="301" name="Shape 301"/>
          <p:cNvSpPr/>
          <p:nvPr/>
        </p:nvSpPr>
        <p:spPr>
          <a:xfrm>
            <a:off x="0" y="4538794"/>
            <a:ext cx="9144000" cy="604800"/>
          </a:xfrm>
          <a:prstGeom prst="rect">
            <a:avLst/>
          </a:prstGeom>
          <a:solidFill>
            <a:schemeClr val="lt1">
              <a:alpha val="83530"/>
            </a:schemeClr>
          </a:solidFill>
          <a:ln>
            <a:noFill/>
          </a:ln>
        </p:spPr>
        <p:txBody>
          <a:bodyPr lIns="91425" tIns="45700" rIns="91425" bIns="45700"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302" name="Shape 302"/>
          <p:cNvSpPr txBox="1">
            <a:spLocks noGrp="1"/>
          </p:cNvSpPr>
          <p:nvPr>
            <p:ph type="body" idx="1"/>
          </p:nvPr>
        </p:nvSpPr>
        <p:spPr>
          <a:xfrm>
            <a:off x="457200" y="4673698"/>
            <a:ext cx="5486400" cy="2964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chemeClr val="dk2"/>
              </a:buClr>
              <a:buFont typeface="Open Sans"/>
              <a:buNone/>
              <a:defRPr sz="1600" b="0" i="0" u="none" strike="noStrike" cap="none">
                <a:solidFill>
                  <a:schemeClr val="dk2"/>
                </a:solidFill>
                <a:latin typeface="Arial"/>
                <a:ea typeface="Arial"/>
                <a:cs typeface="Arial"/>
                <a:sym typeface="Arial"/>
              </a:defRPr>
            </a:lvl1pPr>
            <a:lvl2pPr marL="457200" marR="0" lvl="1" indent="0" algn="l" rtl="0">
              <a:lnSpc>
                <a:spcPct val="100000"/>
              </a:lnSpc>
              <a:spcBef>
                <a:spcPts val="0"/>
              </a:spcBef>
              <a:spcAft>
                <a:spcPts val="0"/>
              </a:spcAft>
              <a:buClr>
                <a:schemeClr val="dk2"/>
              </a:buClr>
              <a:buFont typeface="Open Sans"/>
              <a:buNone/>
              <a:defRPr sz="1600" b="1" i="0" u="none" strike="noStrike" cap="none">
                <a:solidFill>
                  <a:schemeClr val="dk2"/>
                </a:solidFill>
                <a:latin typeface="Roboto"/>
                <a:ea typeface="Roboto"/>
                <a:cs typeface="Roboto"/>
                <a:sym typeface="Roboto"/>
              </a:defRPr>
            </a:lvl2pPr>
            <a:lvl3pPr marL="914400" marR="0" lvl="2" indent="0" algn="l" rtl="0">
              <a:lnSpc>
                <a:spcPct val="100000"/>
              </a:lnSpc>
              <a:spcBef>
                <a:spcPts val="0"/>
              </a:spcBef>
              <a:spcAft>
                <a:spcPts val="0"/>
              </a:spcAft>
              <a:buClr>
                <a:schemeClr val="dk2"/>
              </a:buClr>
              <a:buFont typeface="Open Sans"/>
              <a:buNone/>
              <a:defRPr sz="1600" b="0" i="0" u="none" strike="noStrike" cap="none">
                <a:solidFill>
                  <a:schemeClr val="dk2"/>
                </a:solidFill>
                <a:latin typeface="Roboto"/>
                <a:ea typeface="Roboto"/>
                <a:cs typeface="Roboto"/>
                <a:sym typeface="Roboto"/>
              </a:defRPr>
            </a:lvl3pPr>
            <a:lvl4pPr marL="1371600" marR="0" lvl="3" indent="0" algn="l" rtl="0">
              <a:lnSpc>
                <a:spcPct val="100000"/>
              </a:lnSpc>
              <a:spcBef>
                <a:spcPts val="0"/>
              </a:spcBef>
              <a:spcAft>
                <a:spcPts val="0"/>
              </a:spcAft>
              <a:buClr>
                <a:schemeClr val="dk2"/>
              </a:buClr>
              <a:buFont typeface="Open Sans"/>
              <a:buNone/>
              <a:defRPr sz="1600" b="0" i="0" u="none" strike="noStrike" cap="none">
                <a:solidFill>
                  <a:schemeClr val="dk2"/>
                </a:solidFill>
                <a:latin typeface="Roboto"/>
                <a:ea typeface="Roboto"/>
                <a:cs typeface="Roboto"/>
                <a:sym typeface="Roboto"/>
              </a:defRPr>
            </a:lvl4pPr>
            <a:lvl5pPr marL="1828800" marR="0" lvl="4" indent="0" algn="l" rtl="0">
              <a:lnSpc>
                <a:spcPct val="100000"/>
              </a:lnSpc>
              <a:spcBef>
                <a:spcPts val="0"/>
              </a:spcBef>
              <a:spcAft>
                <a:spcPts val="0"/>
              </a:spcAft>
              <a:buClr>
                <a:schemeClr val="dk2"/>
              </a:buClr>
              <a:buFont typeface="Open Sans"/>
              <a:buNone/>
              <a:defRPr sz="1600" b="0" i="0" u="none" strike="noStrike" cap="none">
                <a:solidFill>
                  <a:schemeClr val="dk2"/>
                </a:solidFill>
                <a:latin typeface="Roboto"/>
                <a:ea typeface="Roboto"/>
                <a:cs typeface="Roboto"/>
                <a:sym typeface="Roboto"/>
              </a:defRPr>
            </a:lvl5pPr>
            <a:lvl6pPr marL="2286000" marR="0" lvl="5" indent="0" algn="l" rtl="0">
              <a:lnSpc>
                <a:spcPct val="100000"/>
              </a:lnSpc>
              <a:spcBef>
                <a:spcPts val="0"/>
              </a:spcBef>
              <a:spcAft>
                <a:spcPts val="0"/>
              </a:spcAft>
              <a:buClr>
                <a:schemeClr val="dk2"/>
              </a:buClr>
              <a:buFont typeface="Open Sans"/>
              <a:buNone/>
              <a:defRPr sz="1600" b="0" i="0" u="none" strike="noStrike" cap="none">
                <a:solidFill>
                  <a:schemeClr val="dk2"/>
                </a:solidFill>
                <a:latin typeface="Roboto"/>
                <a:ea typeface="Roboto"/>
                <a:cs typeface="Roboto"/>
                <a:sym typeface="Roboto"/>
              </a:defRPr>
            </a:lvl6pPr>
            <a:lvl7pPr marL="2743200" marR="0" lvl="6" indent="0" algn="l" rtl="0">
              <a:lnSpc>
                <a:spcPct val="100000"/>
              </a:lnSpc>
              <a:spcBef>
                <a:spcPts val="0"/>
              </a:spcBef>
              <a:spcAft>
                <a:spcPts val="0"/>
              </a:spcAft>
              <a:buClr>
                <a:schemeClr val="dk2"/>
              </a:buClr>
              <a:buFont typeface="Open Sans"/>
              <a:buNone/>
              <a:defRPr sz="1600" b="0" i="0" u="none" strike="noStrike" cap="none">
                <a:solidFill>
                  <a:schemeClr val="dk2"/>
                </a:solidFill>
                <a:latin typeface="Roboto"/>
                <a:ea typeface="Roboto"/>
                <a:cs typeface="Roboto"/>
                <a:sym typeface="Roboto"/>
              </a:defRPr>
            </a:lvl7pPr>
            <a:lvl8pPr marL="3200400" marR="0" lvl="7" indent="0" algn="l" rtl="0">
              <a:lnSpc>
                <a:spcPct val="100000"/>
              </a:lnSpc>
              <a:spcBef>
                <a:spcPts val="0"/>
              </a:spcBef>
              <a:spcAft>
                <a:spcPts val="0"/>
              </a:spcAft>
              <a:buClr>
                <a:schemeClr val="dk2"/>
              </a:buClr>
              <a:buFont typeface="Open Sans"/>
              <a:buNone/>
              <a:defRPr sz="1600" b="0" i="0" u="none" strike="noStrike" cap="none">
                <a:solidFill>
                  <a:schemeClr val="dk2"/>
                </a:solidFill>
                <a:latin typeface="Roboto"/>
                <a:ea typeface="Roboto"/>
                <a:cs typeface="Roboto"/>
                <a:sym typeface="Roboto"/>
              </a:defRPr>
            </a:lvl8pPr>
            <a:lvl9pPr marL="3657600" marR="0" lvl="8" indent="0" algn="l" rtl="0">
              <a:lnSpc>
                <a:spcPct val="100000"/>
              </a:lnSpc>
              <a:spcBef>
                <a:spcPts val="0"/>
              </a:spcBef>
              <a:spcAft>
                <a:spcPts val="0"/>
              </a:spcAft>
              <a:buClr>
                <a:schemeClr val="dk2"/>
              </a:buClr>
              <a:buFont typeface="Open Sans"/>
              <a:buNone/>
              <a:defRPr sz="1600" b="0" i="0" u="none" strike="noStrike" cap="none">
                <a:solidFill>
                  <a:schemeClr val="dk2"/>
                </a:solidFill>
                <a:latin typeface="Roboto"/>
                <a:ea typeface="Roboto"/>
                <a:cs typeface="Roboto"/>
                <a:sym typeface="Roboto"/>
              </a:defRPr>
            </a:lvl9pPr>
          </a:lstStyle>
          <a:p>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307"/>
        <p:cNvGrpSpPr/>
        <p:nvPr/>
      </p:nvGrpSpPr>
      <p:grpSpPr>
        <a:xfrm>
          <a:off x="0" y="0"/>
          <a:ext cx="0" cy="0"/>
          <a:chOff x="0" y="0"/>
          <a:chExt cx="0" cy="0"/>
        </a:xfrm>
      </p:grpSpPr>
      <p:sp>
        <p:nvSpPr>
          <p:cNvPr id="308" name="Shape 308"/>
          <p:cNvSpPr txBox="1">
            <a:spLocks noGrp="1"/>
          </p:cNvSpPr>
          <p:nvPr>
            <p:ph type="title"/>
          </p:nvPr>
        </p:nvSpPr>
        <p:spPr>
          <a:xfrm>
            <a:off x="311700" y="445025"/>
            <a:ext cx="8520600" cy="5727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chemeClr val="dk1"/>
              </a:buClr>
              <a:buFont typeface="Arial"/>
              <a:buNone/>
              <a:defRPr sz="2800" b="0" i="0" u="none" strike="noStrike" cap="none">
                <a:solidFill>
                  <a:schemeClr val="dk1"/>
                </a:solidFill>
                <a:latin typeface="Arial"/>
                <a:ea typeface="Arial"/>
                <a:cs typeface="Arial"/>
                <a:sym typeface="Arial"/>
              </a:defRPr>
            </a:lvl1pPr>
            <a:lvl2pPr lvl="1" indent="0" rtl="0">
              <a:spcBef>
                <a:spcPts val="0"/>
              </a:spcBef>
              <a:buClr>
                <a:schemeClr val="dk1"/>
              </a:buClr>
              <a:buFont typeface="Arial"/>
              <a:buNone/>
              <a:defRPr sz="2800">
                <a:solidFill>
                  <a:schemeClr val="dk1"/>
                </a:solidFill>
              </a:defRPr>
            </a:lvl2pPr>
            <a:lvl3pPr lvl="2" indent="0" rtl="0">
              <a:spcBef>
                <a:spcPts val="0"/>
              </a:spcBef>
              <a:buClr>
                <a:schemeClr val="dk1"/>
              </a:buClr>
              <a:buFont typeface="Arial"/>
              <a:buNone/>
              <a:defRPr sz="2800">
                <a:solidFill>
                  <a:schemeClr val="dk1"/>
                </a:solidFill>
              </a:defRPr>
            </a:lvl3pPr>
            <a:lvl4pPr lvl="3" indent="0" rtl="0">
              <a:spcBef>
                <a:spcPts val="0"/>
              </a:spcBef>
              <a:buClr>
                <a:schemeClr val="dk1"/>
              </a:buClr>
              <a:buFont typeface="Arial"/>
              <a:buNone/>
              <a:defRPr sz="2800">
                <a:solidFill>
                  <a:schemeClr val="dk1"/>
                </a:solidFill>
              </a:defRPr>
            </a:lvl4pPr>
            <a:lvl5pPr lvl="4" indent="0" rtl="0">
              <a:spcBef>
                <a:spcPts val="0"/>
              </a:spcBef>
              <a:buClr>
                <a:schemeClr val="dk1"/>
              </a:buClr>
              <a:buFont typeface="Arial"/>
              <a:buNone/>
              <a:defRPr sz="2800">
                <a:solidFill>
                  <a:schemeClr val="dk1"/>
                </a:solidFill>
              </a:defRPr>
            </a:lvl5pPr>
            <a:lvl6pPr lvl="5" indent="0" rtl="0">
              <a:spcBef>
                <a:spcPts val="0"/>
              </a:spcBef>
              <a:buClr>
                <a:schemeClr val="dk1"/>
              </a:buClr>
              <a:buFont typeface="Arial"/>
              <a:buNone/>
              <a:defRPr sz="2800">
                <a:solidFill>
                  <a:schemeClr val="dk1"/>
                </a:solidFill>
              </a:defRPr>
            </a:lvl6pPr>
            <a:lvl7pPr lvl="6" indent="0" rtl="0">
              <a:spcBef>
                <a:spcPts val="0"/>
              </a:spcBef>
              <a:buClr>
                <a:schemeClr val="dk1"/>
              </a:buClr>
              <a:buFont typeface="Arial"/>
              <a:buNone/>
              <a:defRPr sz="2800">
                <a:solidFill>
                  <a:schemeClr val="dk1"/>
                </a:solidFill>
              </a:defRPr>
            </a:lvl7pPr>
            <a:lvl8pPr lvl="7" indent="0" rtl="0">
              <a:spcBef>
                <a:spcPts val="0"/>
              </a:spcBef>
              <a:buClr>
                <a:schemeClr val="dk1"/>
              </a:buClr>
              <a:buFont typeface="Arial"/>
              <a:buNone/>
              <a:defRPr sz="2800">
                <a:solidFill>
                  <a:schemeClr val="dk1"/>
                </a:solidFill>
              </a:defRPr>
            </a:lvl8pPr>
            <a:lvl9pPr lvl="8" indent="0" rtl="0">
              <a:spcBef>
                <a:spcPts val="0"/>
              </a:spcBef>
              <a:buClr>
                <a:schemeClr val="dk1"/>
              </a:buClr>
              <a:buFont typeface="Arial"/>
              <a:buNone/>
              <a:defRPr sz="2800">
                <a:solidFill>
                  <a:schemeClr val="dk1"/>
                </a:solidFill>
              </a:defRPr>
            </a:lvl9pPr>
          </a:lstStyle>
          <a:p>
            <a:endParaRPr/>
          </a:p>
        </p:txBody>
      </p:sp>
      <p:sp>
        <p:nvSpPr>
          <p:cNvPr id="309" name="Shape 309"/>
          <p:cNvSpPr txBox="1">
            <a:spLocks noGrp="1"/>
          </p:cNvSpPr>
          <p:nvPr>
            <p:ph type="body" idx="1"/>
          </p:nvPr>
        </p:nvSpPr>
        <p:spPr>
          <a:xfrm>
            <a:off x="311700" y="1152475"/>
            <a:ext cx="8520600" cy="3416400"/>
          </a:xfrm>
          <a:prstGeom prst="rect">
            <a:avLst/>
          </a:prstGeom>
          <a:noFill/>
          <a:ln>
            <a:noFill/>
          </a:ln>
        </p:spPr>
        <p:txBody>
          <a:bodyPr lIns="91425" tIns="91425" rIns="91425" bIns="91425" anchor="t" anchorCtr="0"/>
          <a:lstStyle>
            <a:lvl1pPr marL="0" marR="0" lvl="0" indent="0" algn="l" rtl="0">
              <a:lnSpc>
                <a:spcPct val="115000"/>
              </a:lnSpc>
              <a:spcBef>
                <a:spcPts val="0"/>
              </a:spcBef>
              <a:spcAft>
                <a:spcPts val="1600"/>
              </a:spcAft>
              <a:buClr>
                <a:schemeClr val="dk2"/>
              </a:buClr>
              <a:buFont typeface="Arial"/>
              <a:buNone/>
              <a:defRPr sz="1800" b="0" i="0" u="none" strike="noStrike" cap="none">
                <a:solidFill>
                  <a:schemeClr val="dk2"/>
                </a:solidFill>
                <a:latin typeface="Arial"/>
                <a:ea typeface="Arial"/>
                <a:cs typeface="Arial"/>
                <a:sym typeface="Arial"/>
              </a:defRPr>
            </a:lvl1pPr>
            <a:lvl2pPr marL="457200" marR="0" lvl="1"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2pPr>
            <a:lvl3pPr marL="914400" marR="0" lvl="2"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3pPr>
            <a:lvl4pPr marL="1371600" marR="0" lvl="3"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4pPr>
            <a:lvl5pPr marL="1828800" marR="0" lvl="4"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5pPr>
            <a:lvl6pPr marL="2286000" marR="0" lvl="5"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6pPr>
            <a:lvl7pPr marL="2743200" marR="0" lvl="6"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7pPr>
            <a:lvl8pPr marL="3200400" marR="0" lvl="7"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8pPr>
            <a:lvl9pPr marL="3657600" marR="0" lvl="8"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9pPr>
          </a:lstStyle>
          <a:p>
            <a:endParaRPr/>
          </a:p>
        </p:txBody>
      </p:sp>
      <p:sp>
        <p:nvSpPr>
          <p:cNvPr id="310" name="Shape 310"/>
          <p:cNvSpPr txBox="1">
            <a:spLocks noGrp="1"/>
          </p:cNvSpPr>
          <p:nvPr>
            <p:ph type="sldNum" idx="12"/>
          </p:nvPr>
        </p:nvSpPr>
        <p:spPr>
          <a:xfrm>
            <a:off x="8472457" y="4663216"/>
            <a:ext cx="548700" cy="393600"/>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 sz="1400" b="0" i="0" u="none" strike="noStrike" cap="none">
                <a:solidFill>
                  <a:srgbClr val="000000"/>
                </a:solidFill>
                <a:latin typeface="Arial"/>
                <a:ea typeface="Arial"/>
                <a:cs typeface="Arial"/>
                <a:sym typeface="Arial"/>
              </a:rPr>
              <a:t>‹#›</a:t>
            </a:fld>
            <a:endParaRPr lang="en"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311"/>
        <p:cNvGrpSpPr/>
        <p:nvPr/>
      </p:nvGrpSpPr>
      <p:grpSpPr>
        <a:xfrm>
          <a:off x="0" y="0"/>
          <a:ext cx="0" cy="0"/>
          <a:chOff x="0" y="0"/>
          <a:chExt cx="0" cy="0"/>
        </a:xfrm>
      </p:grpSpPr>
      <p:sp>
        <p:nvSpPr>
          <p:cNvPr id="312" name="Shape 312"/>
          <p:cNvSpPr txBox="1">
            <a:spLocks noGrp="1"/>
          </p:cNvSpPr>
          <p:nvPr>
            <p:ph type="title"/>
          </p:nvPr>
        </p:nvSpPr>
        <p:spPr>
          <a:xfrm>
            <a:off x="311700" y="445025"/>
            <a:ext cx="8520600" cy="5727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chemeClr val="dk1"/>
              </a:buClr>
              <a:buFont typeface="Arial"/>
              <a:buNone/>
              <a:defRPr sz="2800" b="0" i="0" u="none" strike="noStrike" cap="none">
                <a:solidFill>
                  <a:schemeClr val="dk1"/>
                </a:solidFill>
                <a:latin typeface="Arial"/>
                <a:ea typeface="Arial"/>
                <a:cs typeface="Arial"/>
                <a:sym typeface="Arial"/>
              </a:defRPr>
            </a:lvl1pPr>
            <a:lvl2pPr lvl="1" indent="0" rtl="0">
              <a:spcBef>
                <a:spcPts val="0"/>
              </a:spcBef>
              <a:buClr>
                <a:schemeClr val="dk1"/>
              </a:buClr>
              <a:buFont typeface="Arial"/>
              <a:buNone/>
              <a:defRPr sz="2800">
                <a:solidFill>
                  <a:schemeClr val="dk1"/>
                </a:solidFill>
              </a:defRPr>
            </a:lvl2pPr>
            <a:lvl3pPr lvl="2" indent="0" rtl="0">
              <a:spcBef>
                <a:spcPts val="0"/>
              </a:spcBef>
              <a:buClr>
                <a:schemeClr val="dk1"/>
              </a:buClr>
              <a:buFont typeface="Arial"/>
              <a:buNone/>
              <a:defRPr sz="2800">
                <a:solidFill>
                  <a:schemeClr val="dk1"/>
                </a:solidFill>
              </a:defRPr>
            </a:lvl3pPr>
            <a:lvl4pPr lvl="3" indent="0" rtl="0">
              <a:spcBef>
                <a:spcPts val="0"/>
              </a:spcBef>
              <a:buClr>
                <a:schemeClr val="dk1"/>
              </a:buClr>
              <a:buFont typeface="Arial"/>
              <a:buNone/>
              <a:defRPr sz="2800">
                <a:solidFill>
                  <a:schemeClr val="dk1"/>
                </a:solidFill>
              </a:defRPr>
            </a:lvl4pPr>
            <a:lvl5pPr lvl="4" indent="0" rtl="0">
              <a:spcBef>
                <a:spcPts val="0"/>
              </a:spcBef>
              <a:buClr>
                <a:schemeClr val="dk1"/>
              </a:buClr>
              <a:buFont typeface="Arial"/>
              <a:buNone/>
              <a:defRPr sz="2800">
                <a:solidFill>
                  <a:schemeClr val="dk1"/>
                </a:solidFill>
              </a:defRPr>
            </a:lvl5pPr>
            <a:lvl6pPr lvl="5" indent="0" rtl="0">
              <a:spcBef>
                <a:spcPts val="0"/>
              </a:spcBef>
              <a:buClr>
                <a:schemeClr val="dk1"/>
              </a:buClr>
              <a:buFont typeface="Arial"/>
              <a:buNone/>
              <a:defRPr sz="2800">
                <a:solidFill>
                  <a:schemeClr val="dk1"/>
                </a:solidFill>
              </a:defRPr>
            </a:lvl6pPr>
            <a:lvl7pPr lvl="6" indent="0" rtl="0">
              <a:spcBef>
                <a:spcPts val="0"/>
              </a:spcBef>
              <a:buClr>
                <a:schemeClr val="dk1"/>
              </a:buClr>
              <a:buFont typeface="Arial"/>
              <a:buNone/>
              <a:defRPr sz="2800">
                <a:solidFill>
                  <a:schemeClr val="dk1"/>
                </a:solidFill>
              </a:defRPr>
            </a:lvl7pPr>
            <a:lvl8pPr lvl="7" indent="0" rtl="0">
              <a:spcBef>
                <a:spcPts val="0"/>
              </a:spcBef>
              <a:buClr>
                <a:schemeClr val="dk1"/>
              </a:buClr>
              <a:buFont typeface="Arial"/>
              <a:buNone/>
              <a:defRPr sz="2800">
                <a:solidFill>
                  <a:schemeClr val="dk1"/>
                </a:solidFill>
              </a:defRPr>
            </a:lvl8pPr>
            <a:lvl9pPr lvl="8" indent="0" rtl="0">
              <a:spcBef>
                <a:spcPts val="0"/>
              </a:spcBef>
              <a:buClr>
                <a:schemeClr val="dk1"/>
              </a:buClr>
              <a:buFont typeface="Arial"/>
              <a:buNone/>
              <a:defRPr sz="2800">
                <a:solidFill>
                  <a:schemeClr val="dk1"/>
                </a:solidFill>
              </a:defRPr>
            </a:lvl9pPr>
          </a:lstStyle>
          <a:p>
            <a:endParaRPr/>
          </a:p>
        </p:txBody>
      </p:sp>
      <p:sp>
        <p:nvSpPr>
          <p:cNvPr id="313" name="Shape 313"/>
          <p:cNvSpPr txBox="1">
            <a:spLocks noGrp="1"/>
          </p:cNvSpPr>
          <p:nvPr>
            <p:ph type="sldNum" idx="12"/>
          </p:nvPr>
        </p:nvSpPr>
        <p:spPr>
          <a:xfrm>
            <a:off x="8472457" y="4663216"/>
            <a:ext cx="548700" cy="393600"/>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 sz="1400" b="0" i="0" u="none" strike="noStrike" cap="none">
                <a:solidFill>
                  <a:srgbClr val="000000"/>
                </a:solidFill>
                <a:latin typeface="Arial"/>
                <a:ea typeface="Arial"/>
                <a:cs typeface="Arial"/>
                <a:sym typeface="Arial"/>
              </a:rPr>
              <a:t>‹#›</a:t>
            </a:fld>
            <a:endParaRPr lang="en"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Split title and body">
    <p:spTree>
      <p:nvGrpSpPr>
        <p:cNvPr id="1" name="Shape 30"/>
        <p:cNvGrpSpPr/>
        <p:nvPr/>
      </p:nvGrpSpPr>
      <p:grpSpPr>
        <a:xfrm>
          <a:off x="0" y="0"/>
          <a:ext cx="0" cy="0"/>
          <a:chOff x="0" y="0"/>
          <a:chExt cx="0" cy="0"/>
        </a:xfrm>
      </p:grpSpPr>
      <p:sp>
        <p:nvSpPr>
          <p:cNvPr id="31" name="Shape 31"/>
          <p:cNvSpPr/>
          <p:nvPr/>
        </p:nvSpPr>
        <p:spPr>
          <a:xfrm>
            <a:off x="0" y="0"/>
            <a:ext cx="4572000" cy="5143499"/>
          </a:xfrm>
          <a:prstGeom prst="rect">
            <a:avLst/>
          </a:prstGeom>
          <a:solidFill>
            <a:schemeClr val="dk1"/>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32" name="Shape 32"/>
          <p:cNvSpPr txBox="1">
            <a:spLocks noGrp="1"/>
          </p:cNvSpPr>
          <p:nvPr>
            <p:ph type="title"/>
          </p:nvPr>
        </p:nvSpPr>
        <p:spPr>
          <a:xfrm>
            <a:off x="295800" y="1789950"/>
            <a:ext cx="3980399" cy="1563600"/>
          </a:xfrm>
          <a:prstGeom prst="rect">
            <a:avLst/>
          </a:prstGeom>
          <a:noFill/>
          <a:ln>
            <a:noFill/>
          </a:ln>
        </p:spPr>
        <p:txBody>
          <a:bodyPr lIns="91425" tIns="91425" rIns="91425" bIns="91425" anchor="ctr" anchorCtr="0"/>
          <a:lstStyle>
            <a:lvl1pPr marL="0" marR="0" lvl="0" indent="0" algn="ctr" rtl="0">
              <a:lnSpc>
                <a:spcPct val="115000"/>
              </a:lnSpc>
              <a:spcBef>
                <a:spcPts val="0"/>
              </a:spcBef>
              <a:spcAft>
                <a:spcPts val="0"/>
              </a:spcAft>
              <a:buClr>
                <a:schemeClr val="lt1"/>
              </a:buClr>
              <a:buFont typeface="Arial"/>
              <a:buNone/>
              <a:defRPr sz="3600" b="0" i="0" u="none" strike="noStrike" cap="none">
                <a:solidFill>
                  <a:schemeClr val="lt1"/>
                </a:solidFill>
                <a:latin typeface="Arial"/>
                <a:ea typeface="Arial"/>
                <a:cs typeface="Arial"/>
                <a:sym typeface="Arial"/>
              </a:defRPr>
            </a:lvl1pPr>
            <a:lvl2pPr lvl="1" indent="0" algn="ctr" rtl="0">
              <a:lnSpc>
                <a:spcPct val="115000"/>
              </a:lnSpc>
              <a:spcBef>
                <a:spcPts val="0"/>
              </a:spcBef>
              <a:buClr>
                <a:schemeClr val="lt1"/>
              </a:buClr>
              <a:buFont typeface="Arial"/>
              <a:buNone/>
              <a:defRPr sz="3600">
                <a:solidFill>
                  <a:schemeClr val="lt1"/>
                </a:solidFill>
              </a:defRPr>
            </a:lvl2pPr>
            <a:lvl3pPr lvl="2" indent="0" algn="ctr" rtl="0">
              <a:lnSpc>
                <a:spcPct val="115000"/>
              </a:lnSpc>
              <a:spcBef>
                <a:spcPts val="0"/>
              </a:spcBef>
              <a:buClr>
                <a:schemeClr val="lt1"/>
              </a:buClr>
              <a:buFont typeface="Arial"/>
              <a:buNone/>
              <a:defRPr sz="3600">
                <a:solidFill>
                  <a:schemeClr val="lt1"/>
                </a:solidFill>
              </a:defRPr>
            </a:lvl3pPr>
            <a:lvl4pPr lvl="3" indent="0" algn="ctr" rtl="0">
              <a:lnSpc>
                <a:spcPct val="115000"/>
              </a:lnSpc>
              <a:spcBef>
                <a:spcPts val="0"/>
              </a:spcBef>
              <a:buClr>
                <a:schemeClr val="lt1"/>
              </a:buClr>
              <a:buFont typeface="Arial"/>
              <a:buNone/>
              <a:defRPr sz="3600">
                <a:solidFill>
                  <a:schemeClr val="lt1"/>
                </a:solidFill>
              </a:defRPr>
            </a:lvl4pPr>
            <a:lvl5pPr lvl="4" indent="0" algn="ctr" rtl="0">
              <a:lnSpc>
                <a:spcPct val="115000"/>
              </a:lnSpc>
              <a:spcBef>
                <a:spcPts val="0"/>
              </a:spcBef>
              <a:buClr>
                <a:schemeClr val="lt1"/>
              </a:buClr>
              <a:buFont typeface="Arial"/>
              <a:buNone/>
              <a:defRPr sz="3600">
                <a:solidFill>
                  <a:schemeClr val="lt1"/>
                </a:solidFill>
              </a:defRPr>
            </a:lvl5pPr>
            <a:lvl6pPr lvl="5" indent="0" algn="ctr" rtl="0">
              <a:lnSpc>
                <a:spcPct val="115000"/>
              </a:lnSpc>
              <a:spcBef>
                <a:spcPts val="0"/>
              </a:spcBef>
              <a:buClr>
                <a:schemeClr val="lt1"/>
              </a:buClr>
              <a:buFont typeface="Arial"/>
              <a:buNone/>
              <a:defRPr sz="3600">
                <a:solidFill>
                  <a:schemeClr val="lt1"/>
                </a:solidFill>
              </a:defRPr>
            </a:lvl6pPr>
            <a:lvl7pPr lvl="6" indent="0" algn="ctr" rtl="0">
              <a:lnSpc>
                <a:spcPct val="115000"/>
              </a:lnSpc>
              <a:spcBef>
                <a:spcPts val="0"/>
              </a:spcBef>
              <a:buClr>
                <a:schemeClr val="lt1"/>
              </a:buClr>
              <a:buFont typeface="Arial"/>
              <a:buNone/>
              <a:defRPr sz="3600">
                <a:solidFill>
                  <a:schemeClr val="lt1"/>
                </a:solidFill>
              </a:defRPr>
            </a:lvl7pPr>
            <a:lvl8pPr lvl="7" indent="0" algn="ctr" rtl="0">
              <a:lnSpc>
                <a:spcPct val="115000"/>
              </a:lnSpc>
              <a:spcBef>
                <a:spcPts val="0"/>
              </a:spcBef>
              <a:buClr>
                <a:schemeClr val="lt1"/>
              </a:buClr>
              <a:buFont typeface="Arial"/>
              <a:buNone/>
              <a:defRPr sz="3600">
                <a:solidFill>
                  <a:schemeClr val="lt1"/>
                </a:solidFill>
              </a:defRPr>
            </a:lvl8pPr>
            <a:lvl9pPr lvl="8" indent="0" algn="ctr" rtl="0">
              <a:lnSpc>
                <a:spcPct val="115000"/>
              </a:lnSpc>
              <a:spcBef>
                <a:spcPts val="0"/>
              </a:spcBef>
              <a:buClr>
                <a:schemeClr val="lt1"/>
              </a:buClr>
              <a:buFont typeface="Arial"/>
              <a:buNone/>
              <a:defRPr sz="3600">
                <a:solidFill>
                  <a:schemeClr val="lt1"/>
                </a:solidFill>
              </a:defRPr>
            </a:lvl9pPr>
          </a:lstStyle>
          <a:p>
            <a:endParaRPr/>
          </a:p>
        </p:txBody>
      </p:sp>
      <p:sp>
        <p:nvSpPr>
          <p:cNvPr id="33" name="Shape 33"/>
          <p:cNvSpPr txBox="1">
            <a:spLocks noGrp="1"/>
          </p:cNvSpPr>
          <p:nvPr>
            <p:ph type="body" idx="1"/>
          </p:nvPr>
        </p:nvSpPr>
        <p:spPr>
          <a:xfrm>
            <a:off x="4939500" y="724200"/>
            <a:ext cx="3837000" cy="3695099"/>
          </a:xfrm>
          <a:prstGeom prst="rect">
            <a:avLst/>
          </a:prstGeom>
          <a:noFill/>
          <a:ln>
            <a:noFill/>
          </a:ln>
        </p:spPr>
        <p:txBody>
          <a:bodyPr lIns="91425" tIns="91425" rIns="91425" bIns="91425" anchor="ctr" anchorCtr="0"/>
          <a:lstStyle>
            <a:lvl1pPr marL="0" marR="0" lvl="0" indent="0" algn="l" rtl="0">
              <a:lnSpc>
                <a:spcPct val="115000"/>
              </a:lnSpc>
              <a:spcBef>
                <a:spcPts val="0"/>
              </a:spcBef>
              <a:spcAft>
                <a:spcPts val="0"/>
              </a:spcAft>
              <a:buClr>
                <a:schemeClr val="accent1"/>
              </a:buClr>
              <a:buFont typeface="Arial"/>
              <a:buNone/>
              <a:defRPr sz="1800" b="0" i="0" u="none" strike="noStrike" cap="none">
                <a:solidFill>
                  <a:schemeClr val="accent1"/>
                </a:solidFill>
                <a:latin typeface="Arial"/>
                <a:ea typeface="Arial"/>
                <a:cs typeface="Arial"/>
                <a:sym typeface="Arial"/>
              </a:defRPr>
            </a:lvl1pPr>
            <a:lvl2pPr marL="457200" marR="0" lvl="1" indent="0" algn="l" rtl="0">
              <a:lnSpc>
                <a:spcPct val="115000"/>
              </a:lnSpc>
              <a:spcBef>
                <a:spcPts val="0"/>
              </a:spcBef>
              <a:spcAft>
                <a:spcPts val="0"/>
              </a:spcAft>
              <a:buClr>
                <a:schemeClr val="accent1"/>
              </a:buClr>
              <a:buFont typeface="Arial"/>
              <a:buNone/>
              <a:defRPr sz="1400" b="0" i="0" u="none" strike="noStrike" cap="none">
                <a:solidFill>
                  <a:schemeClr val="accent1"/>
                </a:solidFill>
                <a:latin typeface="Arial"/>
                <a:ea typeface="Arial"/>
                <a:cs typeface="Arial"/>
                <a:sym typeface="Arial"/>
              </a:defRPr>
            </a:lvl2pPr>
            <a:lvl3pPr marL="914400" marR="0" lvl="2" indent="0" algn="l" rtl="0">
              <a:lnSpc>
                <a:spcPct val="115000"/>
              </a:lnSpc>
              <a:spcBef>
                <a:spcPts val="0"/>
              </a:spcBef>
              <a:spcAft>
                <a:spcPts val="0"/>
              </a:spcAft>
              <a:buClr>
                <a:schemeClr val="accent1"/>
              </a:buClr>
              <a:buFont typeface="Arial"/>
              <a:buNone/>
              <a:defRPr sz="1400" b="0" i="0" u="none" strike="noStrike" cap="none">
                <a:solidFill>
                  <a:schemeClr val="accent1"/>
                </a:solidFill>
                <a:latin typeface="Arial"/>
                <a:ea typeface="Arial"/>
                <a:cs typeface="Arial"/>
                <a:sym typeface="Arial"/>
              </a:defRPr>
            </a:lvl3pPr>
            <a:lvl4pPr marL="1371600" marR="0" lvl="3" indent="0" algn="l" rtl="0">
              <a:lnSpc>
                <a:spcPct val="115000"/>
              </a:lnSpc>
              <a:spcBef>
                <a:spcPts val="0"/>
              </a:spcBef>
              <a:spcAft>
                <a:spcPts val="0"/>
              </a:spcAft>
              <a:buClr>
                <a:schemeClr val="accent1"/>
              </a:buClr>
              <a:buFont typeface="Arial"/>
              <a:buNone/>
              <a:defRPr sz="1400" b="0" i="0" u="none" strike="noStrike" cap="none">
                <a:solidFill>
                  <a:schemeClr val="accent1"/>
                </a:solidFill>
                <a:latin typeface="Arial"/>
                <a:ea typeface="Arial"/>
                <a:cs typeface="Arial"/>
                <a:sym typeface="Arial"/>
              </a:defRPr>
            </a:lvl4pPr>
            <a:lvl5pPr marL="1828800" marR="0" lvl="4" indent="0" algn="l" rtl="0">
              <a:lnSpc>
                <a:spcPct val="115000"/>
              </a:lnSpc>
              <a:spcBef>
                <a:spcPts val="0"/>
              </a:spcBef>
              <a:spcAft>
                <a:spcPts val="0"/>
              </a:spcAft>
              <a:buClr>
                <a:schemeClr val="accent1"/>
              </a:buClr>
              <a:buFont typeface="Arial"/>
              <a:buNone/>
              <a:defRPr sz="1400" b="0" i="0" u="none" strike="noStrike" cap="none">
                <a:solidFill>
                  <a:schemeClr val="accent1"/>
                </a:solidFill>
                <a:latin typeface="Arial"/>
                <a:ea typeface="Arial"/>
                <a:cs typeface="Arial"/>
                <a:sym typeface="Arial"/>
              </a:defRPr>
            </a:lvl5pPr>
            <a:lvl6pPr marL="2286000" marR="0" lvl="5" indent="0" algn="l" rtl="0">
              <a:lnSpc>
                <a:spcPct val="115000"/>
              </a:lnSpc>
              <a:spcBef>
                <a:spcPts val="0"/>
              </a:spcBef>
              <a:spcAft>
                <a:spcPts val="0"/>
              </a:spcAft>
              <a:buClr>
                <a:schemeClr val="accent1"/>
              </a:buClr>
              <a:buFont typeface="Arial"/>
              <a:buNone/>
              <a:defRPr sz="1400" b="0" i="0" u="none" strike="noStrike" cap="none">
                <a:solidFill>
                  <a:schemeClr val="accent1"/>
                </a:solidFill>
                <a:latin typeface="Arial"/>
                <a:ea typeface="Arial"/>
                <a:cs typeface="Arial"/>
                <a:sym typeface="Arial"/>
              </a:defRPr>
            </a:lvl6pPr>
            <a:lvl7pPr marL="2743200" marR="0" lvl="6" indent="0" algn="l" rtl="0">
              <a:lnSpc>
                <a:spcPct val="115000"/>
              </a:lnSpc>
              <a:spcBef>
                <a:spcPts val="0"/>
              </a:spcBef>
              <a:spcAft>
                <a:spcPts val="0"/>
              </a:spcAft>
              <a:buClr>
                <a:schemeClr val="accent1"/>
              </a:buClr>
              <a:buFont typeface="Arial"/>
              <a:buNone/>
              <a:defRPr sz="1400" b="0" i="0" u="none" strike="noStrike" cap="none">
                <a:solidFill>
                  <a:schemeClr val="accent1"/>
                </a:solidFill>
                <a:latin typeface="Arial"/>
                <a:ea typeface="Arial"/>
                <a:cs typeface="Arial"/>
                <a:sym typeface="Arial"/>
              </a:defRPr>
            </a:lvl7pPr>
            <a:lvl8pPr marL="3200400" marR="0" lvl="7" indent="0" algn="l" rtl="0">
              <a:lnSpc>
                <a:spcPct val="115000"/>
              </a:lnSpc>
              <a:spcBef>
                <a:spcPts val="0"/>
              </a:spcBef>
              <a:spcAft>
                <a:spcPts val="0"/>
              </a:spcAft>
              <a:buClr>
                <a:schemeClr val="accent1"/>
              </a:buClr>
              <a:buFont typeface="Arial"/>
              <a:buNone/>
              <a:defRPr sz="1400" b="0" i="0" u="none" strike="noStrike" cap="none">
                <a:solidFill>
                  <a:schemeClr val="accent1"/>
                </a:solidFill>
                <a:latin typeface="Arial"/>
                <a:ea typeface="Arial"/>
                <a:cs typeface="Arial"/>
                <a:sym typeface="Arial"/>
              </a:defRPr>
            </a:lvl8pPr>
            <a:lvl9pPr marL="3657600" marR="0" lvl="8" indent="0" algn="l" rtl="0">
              <a:lnSpc>
                <a:spcPct val="115000"/>
              </a:lnSpc>
              <a:spcBef>
                <a:spcPts val="0"/>
              </a:spcBef>
              <a:spcAft>
                <a:spcPts val="0"/>
              </a:spcAft>
              <a:buClr>
                <a:schemeClr val="accent1"/>
              </a:buClr>
              <a:buFont typeface="Arial"/>
              <a:buNone/>
              <a:defRPr sz="1400" b="0" i="0" u="none" strike="noStrike" cap="none">
                <a:solidFill>
                  <a:schemeClr val="accent1"/>
                </a:solidFill>
                <a:latin typeface="Arial"/>
                <a:ea typeface="Arial"/>
                <a:cs typeface="Arial"/>
                <a:sym typeface="Arial"/>
              </a:defRPr>
            </a:lvl9pPr>
          </a:lstStyle>
          <a:p>
            <a:endParaRPr/>
          </a:p>
        </p:txBody>
      </p:sp>
      <p:sp>
        <p:nvSpPr>
          <p:cNvPr id="34" name="Shape 34"/>
          <p:cNvSpPr txBox="1">
            <a:spLocks noGrp="1"/>
          </p:cNvSpPr>
          <p:nvPr>
            <p:ph type="sldNum" idx="12"/>
          </p:nvPr>
        </p:nvSpPr>
        <p:spPr>
          <a:xfrm>
            <a:off x="8472457" y="4663216"/>
            <a:ext cx="548699" cy="393600"/>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 sz="1400" b="0" i="0" u="none" strike="noStrike" cap="none">
                <a:solidFill>
                  <a:srgbClr val="000000"/>
                </a:solidFill>
                <a:latin typeface="Arial"/>
                <a:ea typeface="Arial"/>
                <a:cs typeface="Arial"/>
                <a:sym typeface="Arial"/>
              </a:rPr>
              <a:t>‹#›</a:t>
            </a:fld>
            <a:endParaRPr lang="en"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Big number">
    <p:spTree>
      <p:nvGrpSpPr>
        <p:cNvPr id="1" name="Shape 35"/>
        <p:cNvGrpSpPr/>
        <p:nvPr/>
      </p:nvGrpSpPr>
      <p:grpSpPr>
        <a:xfrm>
          <a:off x="0" y="0"/>
          <a:ext cx="0" cy="0"/>
          <a:chOff x="0" y="0"/>
          <a:chExt cx="0" cy="0"/>
        </a:xfrm>
      </p:grpSpPr>
      <p:sp>
        <p:nvSpPr>
          <p:cNvPr id="36" name="Shape 36"/>
          <p:cNvSpPr txBox="1">
            <a:spLocks noGrp="1"/>
          </p:cNvSpPr>
          <p:nvPr>
            <p:ph type="title"/>
          </p:nvPr>
        </p:nvSpPr>
        <p:spPr>
          <a:xfrm>
            <a:off x="446400" y="1258525"/>
            <a:ext cx="8251200" cy="1963500"/>
          </a:xfrm>
          <a:prstGeom prst="rect">
            <a:avLst/>
          </a:prstGeom>
          <a:noFill/>
          <a:ln>
            <a:noFill/>
          </a:ln>
        </p:spPr>
        <p:txBody>
          <a:bodyPr lIns="91425" tIns="91425" rIns="91425" bIns="91425" anchor="b" anchorCtr="0"/>
          <a:lstStyle>
            <a:lvl1pPr marL="0" marR="0" lvl="0" indent="0" algn="ctr" rtl="0">
              <a:lnSpc>
                <a:spcPct val="100000"/>
              </a:lnSpc>
              <a:spcBef>
                <a:spcPts val="0"/>
              </a:spcBef>
              <a:spcAft>
                <a:spcPts val="0"/>
              </a:spcAft>
              <a:buClr>
                <a:schemeClr val="accent2"/>
              </a:buClr>
              <a:buFont typeface="Arial"/>
              <a:buNone/>
              <a:defRPr sz="12000" b="0" i="0" u="none" strike="noStrike" cap="none">
                <a:solidFill>
                  <a:schemeClr val="accent2"/>
                </a:solidFill>
                <a:latin typeface="Arial"/>
                <a:ea typeface="Arial"/>
                <a:cs typeface="Arial"/>
                <a:sym typeface="Arial"/>
              </a:defRPr>
            </a:lvl1pPr>
            <a:lvl2pPr lvl="1" indent="0" algn="ctr" rtl="0">
              <a:spcBef>
                <a:spcPts val="0"/>
              </a:spcBef>
              <a:buClr>
                <a:schemeClr val="accent2"/>
              </a:buClr>
              <a:buFont typeface="Arial"/>
              <a:buNone/>
              <a:defRPr sz="12000">
                <a:solidFill>
                  <a:schemeClr val="accent2"/>
                </a:solidFill>
              </a:defRPr>
            </a:lvl2pPr>
            <a:lvl3pPr lvl="2" indent="0" algn="ctr" rtl="0">
              <a:spcBef>
                <a:spcPts val="0"/>
              </a:spcBef>
              <a:buClr>
                <a:schemeClr val="accent2"/>
              </a:buClr>
              <a:buFont typeface="Arial"/>
              <a:buNone/>
              <a:defRPr sz="12000">
                <a:solidFill>
                  <a:schemeClr val="accent2"/>
                </a:solidFill>
              </a:defRPr>
            </a:lvl3pPr>
            <a:lvl4pPr lvl="3" indent="0" algn="ctr" rtl="0">
              <a:spcBef>
                <a:spcPts val="0"/>
              </a:spcBef>
              <a:buClr>
                <a:schemeClr val="accent2"/>
              </a:buClr>
              <a:buFont typeface="Arial"/>
              <a:buNone/>
              <a:defRPr sz="12000">
                <a:solidFill>
                  <a:schemeClr val="accent2"/>
                </a:solidFill>
              </a:defRPr>
            </a:lvl4pPr>
            <a:lvl5pPr lvl="4" indent="0" algn="ctr" rtl="0">
              <a:spcBef>
                <a:spcPts val="0"/>
              </a:spcBef>
              <a:buClr>
                <a:schemeClr val="accent2"/>
              </a:buClr>
              <a:buFont typeface="Arial"/>
              <a:buNone/>
              <a:defRPr sz="12000">
                <a:solidFill>
                  <a:schemeClr val="accent2"/>
                </a:solidFill>
              </a:defRPr>
            </a:lvl5pPr>
            <a:lvl6pPr lvl="5" indent="0" algn="ctr" rtl="0">
              <a:spcBef>
                <a:spcPts val="0"/>
              </a:spcBef>
              <a:buClr>
                <a:schemeClr val="accent2"/>
              </a:buClr>
              <a:buFont typeface="Arial"/>
              <a:buNone/>
              <a:defRPr sz="12000">
                <a:solidFill>
                  <a:schemeClr val="accent2"/>
                </a:solidFill>
              </a:defRPr>
            </a:lvl6pPr>
            <a:lvl7pPr lvl="6" indent="0" algn="ctr" rtl="0">
              <a:spcBef>
                <a:spcPts val="0"/>
              </a:spcBef>
              <a:buClr>
                <a:schemeClr val="accent2"/>
              </a:buClr>
              <a:buFont typeface="Arial"/>
              <a:buNone/>
              <a:defRPr sz="12000">
                <a:solidFill>
                  <a:schemeClr val="accent2"/>
                </a:solidFill>
              </a:defRPr>
            </a:lvl7pPr>
            <a:lvl8pPr lvl="7" indent="0" algn="ctr" rtl="0">
              <a:spcBef>
                <a:spcPts val="0"/>
              </a:spcBef>
              <a:buClr>
                <a:schemeClr val="accent2"/>
              </a:buClr>
              <a:buFont typeface="Arial"/>
              <a:buNone/>
              <a:defRPr sz="12000">
                <a:solidFill>
                  <a:schemeClr val="accent2"/>
                </a:solidFill>
              </a:defRPr>
            </a:lvl8pPr>
            <a:lvl9pPr lvl="8" indent="0" algn="ctr" rtl="0">
              <a:spcBef>
                <a:spcPts val="0"/>
              </a:spcBef>
              <a:buClr>
                <a:schemeClr val="accent2"/>
              </a:buClr>
              <a:buFont typeface="Arial"/>
              <a:buNone/>
              <a:defRPr sz="12000">
                <a:solidFill>
                  <a:schemeClr val="accent2"/>
                </a:solidFill>
              </a:defRPr>
            </a:lvl9pPr>
          </a:lstStyle>
          <a:p>
            <a:endParaRPr/>
          </a:p>
        </p:txBody>
      </p:sp>
      <p:sp>
        <p:nvSpPr>
          <p:cNvPr id="37" name="Shape 37"/>
          <p:cNvSpPr txBox="1">
            <a:spLocks noGrp="1"/>
          </p:cNvSpPr>
          <p:nvPr>
            <p:ph type="body" idx="1"/>
          </p:nvPr>
        </p:nvSpPr>
        <p:spPr>
          <a:xfrm>
            <a:off x="446400" y="3304625"/>
            <a:ext cx="8251200" cy="1300800"/>
          </a:xfrm>
          <a:prstGeom prst="rect">
            <a:avLst/>
          </a:prstGeom>
          <a:noFill/>
          <a:ln>
            <a:noFill/>
          </a:ln>
        </p:spPr>
        <p:txBody>
          <a:bodyPr lIns="91425" tIns="91425" rIns="91425" bIns="91425" anchor="t" anchorCtr="0"/>
          <a:lstStyle>
            <a:lvl1pPr marL="0" marR="0" lvl="0" indent="0" algn="ctr" rtl="0">
              <a:lnSpc>
                <a:spcPct val="100000"/>
              </a:lnSpc>
              <a:spcBef>
                <a:spcPts val="0"/>
              </a:spcBef>
              <a:spcAft>
                <a:spcPts val="0"/>
              </a:spcAft>
              <a:buClr>
                <a:schemeClr val="accent1"/>
              </a:buClr>
              <a:buFont typeface="Arial"/>
              <a:buNone/>
              <a:defRPr sz="1800" b="0" i="0" u="none" strike="noStrike" cap="none">
                <a:solidFill>
                  <a:schemeClr val="accent1"/>
                </a:solidFill>
                <a:latin typeface="Arial"/>
                <a:ea typeface="Arial"/>
                <a:cs typeface="Arial"/>
                <a:sym typeface="Arial"/>
              </a:defRPr>
            </a:lvl1pPr>
            <a:lvl2pPr marL="457200" marR="0" lvl="1" indent="0" algn="ctr" rtl="0">
              <a:lnSpc>
                <a:spcPct val="100000"/>
              </a:lnSpc>
              <a:spcBef>
                <a:spcPts val="0"/>
              </a:spcBef>
              <a:spcAft>
                <a:spcPts val="0"/>
              </a:spcAft>
              <a:buClr>
                <a:schemeClr val="accent1"/>
              </a:buClr>
              <a:buFont typeface="Arial"/>
              <a:buNone/>
              <a:defRPr sz="1400" b="0" i="0" u="none" strike="noStrike" cap="none">
                <a:solidFill>
                  <a:schemeClr val="accent1"/>
                </a:solidFill>
                <a:latin typeface="Arial"/>
                <a:ea typeface="Arial"/>
                <a:cs typeface="Arial"/>
                <a:sym typeface="Arial"/>
              </a:defRPr>
            </a:lvl2pPr>
            <a:lvl3pPr marL="914400" marR="0" lvl="2" indent="0" algn="ctr" rtl="0">
              <a:lnSpc>
                <a:spcPct val="100000"/>
              </a:lnSpc>
              <a:spcBef>
                <a:spcPts val="0"/>
              </a:spcBef>
              <a:spcAft>
                <a:spcPts val="0"/>
              </a:spcAft>
              <a:buClr>
                <a:schemeClr val="accent1"/>
              </a:buClr>
              <a:buFont typeface="Arial"/>
              <a:buNone/>
              <a:defRPr sz="1400" b="0" i="0" u="none" strike="noStrike" cap="none">
                <a:solidFill>
                  <a:schemeClr val="accent1"/>
                </a:solidFill>
                <a:latin typeface="Arial"/>
                <a:ea typeface="Arial"/>
                <a:cs typeface="Arial"/>
                <a:sym typeface="Arial"/>
              </a:defRPr>
            </a:lvl3pPr>
            <a:lvl4pPr marL="1371600" marR="0" lvl="3" indent="0" algn="ctr" rtl="0">
              <a:lnSpc>
                <a:spcPct val="100000"/>
              </a:lnSpc>
              <a:spcBef>
                <a:spcPts val="0"/>
              </a:spcBef>
              <a:spcAft>
                <a:spcPts val="0"/>
              </a:spcAft>
              <a:buClr>
                <a:schemeClr val="accent1"/>
              </a:buClr>
              <a:buFont typeface="Arial"/>
              <a:buNone/>
              <a:defRPr sz="1400" b="0" i="0" u="none" strike="noStrike" cap="none">
                <a:solidFill>
                  <a:schemeClr val="accent1"/>
                </a:solidFill>
                <a:latin typeface="Arial"/>
                <a:ea typeface="Arial"/>
                <a:cs typeface="Arial"/>
                <a:sym typeface="Arial"/>
              </a:defRPr>
            </a:lvl4pPr>
            <a:lvl5pPr marL="1828800" marR="0" lvl="4" indent="0" algn="ctr" rtl="0">
              <a:lnSpc>
                <a:spcPct val="100000"/>
              </a:lnSpc>
              <a:spcBef>
                <a:spcPts val="0"/>
              </a:spcBef>
              <a:spcAft>
                <a:spcPts val="0"/>
              </a:spcAft>
              <a:buClr>
                <a:schemeClr val="accent1"/>
              </a:buClr>
              <a:buFont typeface="Arial"/>
              <a:buNone/>
              <a:defRPr sz="1400" b="0" i="0" u="none" strike="noStrike" cap="none">
                <a:solidFill>
                  <a:schemeClr val="accent1"/>
                </a:solidFill>
                <a:latin typeface="Arial"/>
                <a:ea typeface="Arial"/>
                <a:cs typeface="Arial"/>
                <a:sym typeface="Arial"/>
              </a:defRPr>
            </a:lvl5pPr>
            <a:lvl6pPr marL="2286000" marR="0" lvl="5" indent="0" algn="ctr" rtl="0">
              <a:lnSpc>
                <a:spcPct val="100000"/>
              </a:lnSpc>
              <a:spcBef>
                <a:spcPts val="0"/>
              </a:spcBef>
              <a:spcAft>
                <a:spcPts val="0"/>
              </a:spcAft>
              <a:buClr>
                <a:schemeClr val="accent1"/>
              </a:buClr>
              <a:buFont typeface="Arial"/>
              <a:buNone/>
              <a:defRPr sz="1400" b="0" i="0" u="none" strike="noStrike" cap="none">
                <a:solidFill>
                  <a:schemeClr val="accent1"/>
                </a:solidFill>
                <a:latin typeface="Arial"/>
                <a:ea typeface="Arial"/>
                <a:cs typeface="Arial"/>
                <a:sym typeface="Arial"/>
              </a:defRPr>
            </a:lvl6pPr>
            <a:lvl7pPr marL="2743200" marR="0" lvl="6" indent="0" algn="ctr" rtl="0">
              <a:lnSpc>
                <a:spcPct val="100000"/>
              </a:lnSpc>
              <a:spcBef>
                <a:spcPts val="0"/>
              </a:spcBef>
              <a:spcAft>
                <a:spcPts val="0"/>
              </a:spcAft>
              <a:buClr>
                <a:schemeClr val="accent1"/>
              </a:buClr>
              <a:buFont typeface="Arial"/>
              <a:buNone/>
              <a:defRPr sz="1400" b="0" i="0" u="none" strike="noStrike" cap="none">
                <a:solidFill>
                  <a:schemeClr val="accent1"/>
                </a:solidFill>
                <a:latin typeface="Arial"/>
                <a:ea typeface="Arial"/>
                <a:cs typeface="Arial"/>
                <a:sym typeface="Arial"/>
              </a:defRPr>
            </a:lvl7pPr>
            <a:lvl8pPr marL="3200400" marR="0" lvl="7" indent="0" algn="ctr" rtl="0">
              <a:lnSpc>
                <a:spcPct val="100000"/>
              </a:lnSpc>
              <a:spcBef>
                <a:spcPts val="0"/>
              </a:spcBef>
              <a:spcAft>
                <a:spcPts val="0"/>
              </a:spcAft>
              <a:buClr>
                <a:schemeClr val="accent1"/>
              </a:buClr>
              <a:buFont typeface="Arial"/>
              <a:buNone/>
              <a:defRPr sz="1400" b="0" i="0" u="none" strike="noStrike" cap="none">
                <a:solidFill>
                  <a:schemeClr val="accent1"/>
                </a:solidFill>
                <a:latin typeface="Arial"/>
                <a:ea typeface="Arial"/>
                <a:cs typeface="Arial"/>
                <a:sym typeface="Arial"/>
              </a:defRPr>
            </a:lvl8pPr>
            <a:lvl9pPr marL="3657600" marR="0" lvl="8" indent="0" algn="ctr" rtl="0">
              <a:lnSpc>
                <a:spcPct val="100000"/>
              </a:lnSpc>
              <a:spcBef>
                <a:spcPts val="0"/>
              </a:spcBef>
              <a:spcAft>
                <a:spcPts val="0"/>
              </a:spcAft>
              <a:buClr>
                <a:schemeClr val="accent1"/>
              </a:buClr>
              <a:buFont typeface="Arial"/>
              <a:buNone/>
              <a:defRPr sz="1400" b="0" i="0" u="none" strike="noStrike" cap="none">
                <a:solidFill>
                  <a:schemeClr val="accent1"/>
                </a:solidFill>
                <a:latin typeface="Arial"/>
                <a:ea typeface="Arial"/>
                <a:cs typeface="Arial"/>
                <a:sym typeface="Arial"/>
              </a:defRPr>
            </a:lvl9pPr>
          </a:lstStyle>
          <a:p>
            <a:endParaRPr/>
          </a:p>
        </p:txBody>
      </p:sp>
      <p:sp>
        <p:nvSpPr>
          <p:cNvPr id="38" name="Shape 38"/>
          <p:cNvSpPr txBox="1">
            <a:spLocks noGrp="1"/>
          </p:cNvSpPr>
          <p:nvPr>
            <p:ph type="sldNum" idx="12"/>
          </p:nvPr>
        </p:nvSpPr>
        <p:spPr>
          <a:xfrm>
            <a:off x="8472457" y="4663216"/>
            <a:ext cx="548699" cy="393600"/>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 sz="1400" b="0" i="0" u="none" strike="noStrike" cap="none">
                <a:solidFill>
                  <a:srgbClr val="000000"/>
                </a:solidFill>
                <a:latin typeface="Arial"/>
                <a:ea typeface="Arial"/>
                <a:cs typeface="Arial"/>
                <a:sym typeface="Arial"/>
              </a:rPr>
              <a:t>‹#›</a:t>
            </a:fld>
            <a:endParaRPr lang="en"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39"/>
        <p:cNvGrpSpPr/>
        <p:nvPr/>
      </p:nvGrpSpPr>
      <p:grpSpPr>
        <a:xfrm>
          <a:off x="0" y="0"/>
          <a:ext cx="0" cy="0"/>
          <a:chOff x="0" y="0"/>
          <a:chExt cx="0" cy="0"/>
        </a:xfrm>
      </p:grpSpPr>
      <p:sp>
        <p:nvSpPr>
          <p:cNvPr id="40" name="Shape 40"/>
          <p:cNvSpPr/>
          <p:nvPr/>
        </p:nvSpPr>
        <p:spPr>
          <a:xfrm>
            <a:off x="4572000" y="-125"/>
            <a:ext cx="4572000" cy="5143499"/>
          </a:xfrm>
          <a:prstGeom prst="rect">
            <a:avLst/>
          </a:prstGeom>
          <a:solidFill>
            <a:schemeClr val="dk1"/>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cxnSp>
        <p:nvCxnSpPr>
          <p:cNvPr id="41" name="Shape 41"/>
          <p:cNvCxnSpPr/>
          <p:nvPr/>
        </p:nvCxnSpPr>
        <p:spPr>
          <a:xfrm>
            <a:off x="5029675" y="4495500"/>
            <a:ext cx="1641300" cy="0"/>
          </a:xfrm>
          <a:prstGeom prst="straightConnector1">
            <a:avLst/>
          </a:prstGeom>
          <a:noFill/>
          <a:ln w="19050" cap="flat" cmpd="sng">
            <a:solidFill>
              <a:schemeClr val="lt1"/>
            </a:solidFill>
            <a:prstDash val="solid"/>
            <a:round/>
            <a:headEnd type="none" w="med" len="med"/>
            <a:tailEnd type="none" w="med" len="med"/>
          </a:ln>
        </p:spPr>
      </p:cxnSp>
      <p:sp>
        <p:nvSpPr>
          <p:cNvPr id="42" name="Shape 42"/>
          <p:cNvSpPr txBox="1">
            <a:spLocks noGrp="1"/>
          </p:cNvSpPr>
          <p:nvPr>
            <p:ph type="title"/>
          </p:nvPr>
        </p:nvSpPr>
        <p:spPr>
          <a:xfrm>
            <a:off x="265500" y="1233175"/>
            <a:ext cx="4045199" cy="1482300"/>
          </a:xfrm>
          <a:prstGeom prst="rect">
            <a:avLst/>
          </a:prstGeom>
          <a:noFill/>
          <a:ln>
            <a:noFill/>
          </a:ln>
        </p:spPr>
        <p:txBody>
          <a:bodyPr lIns="91425" tIns="91425" rIns="91425" bIns="91425" anchor="b" anchorCtr="0"/>
          <a:lstStyle>
            <a:lvl1pPr marL="0" marR="0" lvl="0" indent="0" algn="ctr" rtl="0">
              <a:lnSpc>
                <a:spcPct val="100000"/>
              </a:lnSpc>
              <a:spcBef>
                <a:spcPts val="0"/>
              </a:spcBef>
              <a:spcAft>
                <a:spcPts val="0"/>
              </a:spcAft>
              <a:buClr>
                <a:schemeClr val="accent2"/>
              </a:buClr>
              <a:buFont typeface="Arial"/>
              <a:buNone/>
              <a:defRPr sz="4200" b="0" i="0" u="none" strike="noStrike" cap="none">
                <a:solidFill>
                  <a:schemeClr val="accent2"/>
                </a:solidFill>
                <a:latin typeface="Arial"/>
                <a:ea typeface="Arial"/>
                <a:cs typeface="Arial"/>
                <a:sym typeface="Arial"/>
              </a:defRPr>
            </a:lvl1pPr>
            <a:lvl2pPr lvl="1" indent="0" algn="ctr" rtl="0">
              <a:spcBef>
                <a:spcPts val="0"/>
              </a:spcBef>
              <a:buClr>
                <a:schemeClr val="accent2"/>
              </a:buClr>
              <a:buFont typeface="Arial"/>
              <a:buNone/>
              <a:defRPr sz="4200">
                <a:solidFill>
                  <a:schemeClr val="accent2"/>
                </a:solidFill>
              </a:defRPr>
            </a:lvl2pPr>
            <a:lvl3pPr lvl="2" indent="0" algn="ctr" rtl="0">
              <a:spcBef>
                <a:spcPts val="0"/>
              </a:spcBef>
              <a:buClr>
                <a:schemeClr val="accent2"/>
              </a:buClr>
              <a:buFont typeface="Arial"/>
              <a:buNone/>
              <a:defRPr sz="4200">
                <a:solidFill>
                  <a:schemeClr val="accent2"/>
                </a:solidFill>
              </a:defRPr>
            </a:lvl3pPr>
            <a:lvl4pPr lvl="3" indent="0" algn="ctr" rtl="0">
              <a:spcBef>
                <a:spcPts val="0"/>
              </a:spcBef>
              <a:buClr>
                <a:schemeClr val="accent2"/>
              </a:buClr>
              <a:buFont typeface="Arial"/>
              <a:buNone/>
              <a:defRPr sz="4200">
                <a:solidFill>
                  <a:schemeClr val="accent2"/>
                </a:solidFill>
              </a:defRPr>
            </a:lvl4pPr>
            <a:lvl5pPr lvl="4" indent="0" algn="ctr" rtl="0">
              <a:spcBef>
                <a:spcPts val="0"/>
              </a:spcBef>
              <a:buClr>
                <a:schemeClr val="accent2"/>
              </a:buClr>
              <a:buFont typeface="Arial"/>
              <a:buNone/>
              <a:defRPr sz="4200">
                <a:solidFill>
                  <a:schemeClr val="accent2"/>
                </a:solidFill>
              </a:defRPr>
            </a:lvl5pPr>
            <a:lvl6pPr lvl="5" indent="0" algn="ctr" rtl="0">
              <a:spcBef>
                <a:spcPts val="0"/>
              </a:spcBef>
              <a:buClr>
                <a:schemeClr val="accent2"/>
              </a:buClr>
              <a:buFont typeface="Arial"/>
              <a:buNone/>
              <a:defRPr sz="4200">
                <a:solidFill>
                  <a:schemeClr val="accent2"/>
                </a:solidFill>
              </a:defRPr>
            </a:lvl6pPr>
            <a:lvl7pPr lvl="6" indent="0" algn="ctr" rtl="0">
              <a:spcBef>
                <a:spcPts val="0"/>
              </a:spcBef>
              <a:buClr>
                <a:schemeClr val="accent2"/>
              </a:buClr>
              <a:buFont typeface="Arial"/>
              <a:buNone/>
              <a:defRPr sz="4200">
                <a:solidFill>
                  <a:schemeClr val="accent2"/>
                </a:solidFill>
              </a:defRPr>
            </a:lvl7pPr>
            <a:lvl8pPr lvl="7" indent="0" algn="ctr" rtl="0">
              <a:spcBef>
                <a:spcPts val="0"/>
              </a:spcBef>
              <a:buClr>
                <a:schemeClr val="accent2"/>
              </a:buClr>
              <a:buFont typeface="Arial"/>
              <a:buNone/>
              <a:defRPr sz="4200">
                <a:solidFill>
                  <a:schemeClr val="accent2"/>
                </a:solidFill>
              </a:defRPr>
            </a:lvl8pPr>
            <a:lvl9pPr lvl="8" indent="0" algn="ctr" rtl="0">
              <a:spcBef>
                <a:spcPts val="0"/>
              </a:spcBef>
              <a:buClr>
                <a:schemeClr val="accent2"/>
              </a:buClr>
              <a:buFont typeface="Arial"/>
              <a:buNone/>
              <a:defRPr sz="4200">
                <a:solidFill>
                  <a:schemeClr val="accent2"/>
                </a:solidFill>
              </a:defRPr>
            </a:lvl9pPr>
          </a:lstStyle>
          <a:p>
            <a:endParaRPr/>
          </a:p>
        </p:txBody>
      </p:sp>
      <p:sp>
        <p:nvSpPr>
          <p:cNvPr id="43" name="Shape 43"/>
          <p:cNvSpPr txBox="1">
            <a:spLocks noGrp="1"/>
          </p:cNvSpPr>
          <p:nvPr>
            <p:ph type="subTitle" idx="1"/>
          </p:nvPr>
        </p:nvSpPr>
        <p:spPr>
          <a:xfrm>
            <a:off x="265500" y="2803075"/>
            <a:ext cx="4045199" cy="1235100"/>
          </a:xfrm>
          <a:prstGeom prst="rect">
            <a:avLst/>
          </a:prstGeom>
          <a:noFill/>
          <a:ln>
            <a:noFill/>
          </a:ln>
        </p:spPr>
        <p:txBody>
          <a:bodyPr lIns="91425" tIns="91425" rIns="91425" bIns="91425" anchor="t" anchorCtr="0"/>
          <a:lstStyle>
            <a:lvl1pPr marL="0" marR="0" lvl="0" indent="0" algn="ctr" rtl="0">
              <a:lnSpc>
                <a:spcPct val="100000"/>
              </a:lnSpc>
              <a:spcBef>
                <a:spcPts val="0"/>
              </a:spcBef>
              <a:spcAft>
                <a:spcPts val="0"/>
              </a:spcAft>
              <a:buClr>
                <a:schemeClr val="accent1"/>
              </a:buClr>
              <a:buFont typeface="Arial"/>
              <a:buNone/>
              <a:defRPr sz="2100" b="0" i="0" u="none" strike="noStrike" cap="none">
                <a:solidFill>
                  <a:schemeClr val="accent1"/>
                </a:solidFill>
                <a:latin typeface="Arial"/>
                <a:ea typeface="Arial"/>
                <a:cs typeface="Arial"/>
                <a:sym typeface="Arial"/>
              </a:defRPr>
            </a:lvl1pPr>
            <a:lvl2pPr marL="457200" marR="0" lvl="1" indent="0" algn="ctr" rtl="0">
              <a:lnSpc>
                <a:spcPct val="100000"/>
              </a:lnSpc>
              <a:spcBef>
                <a:spcPts val="0"/>
              </a:spcBef>
              <a:spcAft>
                <a:spcPts val="0"/>
              </a:spcAft>
              <a:buClr>
                <a:schemeClr val="accent1"/>
              </a:buClr>
              <a:buFont typeface="Arial"/>
              <a:buNone/>
              <a:defRPr sz="2100" b="0" i="0" u="none" strike="noStrike" cap="none">
                <a:solidFill>
                  <a:schemeClr val="accent1"/>
                </a:solidFill>
                <a:latin typeface="Arial"/>
                <a:ea typeface="Arial"/>
                <a:cs typeface="Arial"/>
                <a:sym typeface="Arial"/>
              </a:defRPr>
            </a:lvl2pPr>
            <a:lvl3pPr marL="914400" marR="0" lvl="2" indent="0" algn="ctr" rtl="0">
              <a:lnSpc>
                <a:spcPct val="100000"/>
              </a:lnSpc>
              <a:spcBef>
                <a:spcPts val="0"/>
              </a:spcBef>
              <a:spcAft>
                <a:spcPts val="0"/>
              </a:spcAft>
              <a:buClr>
                <a:schemeClr val="accent1"/>
              </a:buClr>
              <a:buFont typeface="Arial"/>
              <a:buNone/>
              <a:defRPr sz="2100" b="0" i="0" u="none" strike="noStrike" cap="none">
                <a:solidFill>
                  <a:schemeClr val="accent1"/>
                </a:solidFill>
                <a:latin typeface="Arial"/>
                <a:ea typeface="Arial"/>
                <a:cs typeface="Arial"/>
                <a:sym typeface="Arial"/>
              </a:defRPr>
            </a:lvl3pPr>
            <a:lvl4pPr marL="1371600" marR="0" lvl="3" indent="0" algn="ctr" rtl="0">
              <a:lnSpc>
                <a:spcPct val="100000"/>
              </a:lnSpc>
              <a:spcBef>
                <a:spcPts val="0"/>
              </a:spcBef>
              <a:spcAft>
                <a:spcPts val="0"/>
              </a:spcAft>
              <a:buClr>
                <a:schemeClr val="accent1"/>
              </a:buClr>
              <a:buFont typeface="Arial"/>
              <a:buNone/>
              <a:defRPr sz="2100" b="0" i="0" u="none" strike="noStrike" cap="none">
                <a:solidFill>
                  <a:schemeClr val="accent1"/>
                </a:solidFill>
                <a:latin typeface="Arial"/>
                <a:ea typeface="Arial"/>
                <a:cs typeface="Arial"/>
                <a:sym typeface="Arial"/>
              </a:defRPr>
            </a:lvl4pPr>
            <a:lvl5pPr marL="1828800" marR="0" lvl="4" indent="0" algn="ctr" rtl="0">
              <a:lnSpc>
                <a:spcPct val="100000"/>
              </a:lnSpc>
              <a:spcBef>
                <a:spcPts val="0"/>
              </a:spcBef>
              <a:spcAft>
                <a:spcPts val="0"/>
              </a:spcAft>
              <a:buClr>
                <a:schemeClr val="accent1"/>
              </a:buClr>
              <a:buFont typeface="Arial"/>
              <a:buNone/>
              <a:defRPr sz="2100" b="0" i="0" u="none" strike="noStrike" cap="none">
                <a:solidFill>
                  <a:schemeClr val="accent1"/>
                </a:solidFill>
                <a:latin typeface="Arial"/>
                <a:ea typeface="Arial"/>
                <a:cs typeface="Arial"/>
                <a:sym typeface="Arial"/>
              </a:defRPr>
            </a:lvl5pPr>
            <a:lvl6pPr marL="2286000" marR="0" lvl="5" indent="0" algn="ctr" rtl="0">
              <a:lnSpc>
                <a:spcPct val="100000"/>
              </a:lnSpc>
              <a:spcBef>
                <a:spcPts val="0"/>
              </a:spcBef>
              <a:spcAft>
                <a:spcPts val="0"/>
              </a:spcAft>
              <a:buClr>
                <a:schemeClr val="accent1"/>
              </a:buClr>
              <a:buFont typeface="Arial"/>
              <a:buNone/>
              <a:defRPr sz="2100" b="0" i="0" u="none" strike="noStrike" cap="none">
                <a:solidFill>
                  <a:schemeClr val="accent1"/>
                </a:solidFill>
                <a:latin typeface="Arial"/>
                <a:ea typeface="Arial"/>
                <a:cs typeface="Arial"/>
                <a:sym typeface="Arial"/>
              </a:defRPr>
            </a:lvl6pPr>
            <a:lvl7pPr marL="2743200" marR="0" lvl="6" indent="0" algn="ctr" rtl="0">
              <a:lnSpc>
                <a:spcPct val="100000"/>
              </a:lnSpc>
              <a:spcBef>
                <a:spcPts val="0"/>
              </a:spcBef>
              <a:spcAft>
                <a:spcPts val="0"/>
              </a:spcAft>
              <a:buClr>
                <a:schemeClr val="accent1"/>
              </a:buClr>
              <a:buFont typeface="Arial"/>
              <a:buNone/>
              <a:defRPr sz="2100" b="0" i="0" u="none" strike="noStrike" cap="none">
                <a:solidFill>
                  <a:schemeClr val="accent1"/>
                </a:solidFill>
                <a:latin typeface="Arial"/>
                <a:ea typeface="Arial"/>
                <a:cs typeface="Arial"/>
                <a:sym typeface="Arial"/>
              </a:defRPr>
            </a:lvl7pPr>
            <a:lvl8pPr marL="3200400" marR="0" lvl="7" indent="0" algn="ctr" rtl="0">
              <a:lnSpc>
                <a:spcPct val="100000"/>
              </a:lnSpc>
              <a:spcBef>
                <a:spcPts val="0"/>
              </a:spcBef>
              <a:spcAft>
                <a:spcPts val="0"/>
              </a:spcAft>
              <a:buClr>
                <a:schemeClr val="accent1"/>
              </a:buClr>
              <a:buFont typeface="Arial"/>
              <a:buNone/>
              <a:defRPr sz="2100" b="0" i="0" u="none" strike="noStrike" cap="none">
                <a:solidFill>
                  <a:schemeClr val="accent1"/>
                </a:solidFill>
                <a:latin typeface="Arial"/>
                <a:ea typeface="Arial"/>
                <a:cs typeface="Arial"/>
                <a:sym typeface="Arial"/>
              </a:defRPr>
            </a:lvl8pPr>
            <a:lvl9pPr marL="3657600" marR="0" lvl="8" indent="0" algn="ctr" rtl="0">
              <a:lnSpc>
                <a:spcPct val="100000"/>
              </a:lnSpc>
              <a:spcBef>
                <a:spcPts val="0"/>
              </a:spcBef>
              <a:spcAft>
                <a:spcPts val="0"/>
              </a:spcAft>
              <a:buClr>
                <a:schemeClr val="accent1"/>
              </a:buClr>
              <a:buFont typeface="Arial"/>
              <a:buNone/>
              <a:defRPr sz="2100" b="0" i="0" u="none" strike="noStrike" cap="none">
                <a:solidFill>
                  <a:schemeClr val="accent1"/>
                </a:solidFill>
                <a:latin typeface="Arial"/>
                <a:ea typeface="Arial"/>
                <a:cs typeface="Arial"/>
                <a:sym typeface="Arial"/>
              </a:defRPr>
            </a:lvl9pPr>
          </a:lstStyle>
          <a:p>
            <a:endParaRPr/>
          </a:p>
        </p:txBody>
      </p:sp>
      <p:sp>
        <p:nvSpPr>
          <p:cNvPr id="44" name="Shape 44"/>
          <p:cNvSpPr txBox="1">
            <a:spLocks noGrp="1"/>
          </p:cNvSpPr>
          <p:nvPr>
            <p:ph type="body" idx="2"/>
          </p:nvPr>
        </p:nvSpPr>
        <p:spPr>
          <a:xfrm>
            <a:off x="4939500" y="724200"/>
            <a:ext cx="3837000" cy="3695099"/>
          </a:xfrm>
          <a:prstGeom prst="rect">
            <a:avLst/>
          </a:prstGeom>
          <a:noFill/>
          <a:ln>
            <a:noFill/>
          </a:ln>
        </p:spPr>
        <p:txBody>
          <a:bodyPr lIns="91425" tIns="91425" rIns="91425" bIns="91425" anchor="ctr" anchorCtr="0"/>
          <a:lstStyle>
            <a:lvl1pPr marL="0" marR="0" lvl="0" indent="0" algn="l" rtl="0">
              <a:lnSpc>
                <a:spcPct val="115000"/>
              </a:lnSpc>
              <a:spcBef>
                <a:spcPts val="0"/>
              </a:spcBef>
              <a:spcAft>
                <a:spcPts val="0"/>
              </a:spcAft>
              <a:buClr>
                <a:schemeClr val="lt1"/>
              </a:buClr>
              <a:buFont typeface="Arial"/>
              <a:buNone/>
              <a:defRPr sz="1800" b="0" i="0" u="none" strike="noStrike" cap="none">
                <a:solidFill>
                  <a:schemeClr val="lt1"/>
                </a:solidFill>
                <a:latin typeface="Arial"/>
                <a:ea typeface="Arial"/>
                <a:cs typeface="Arial"/>
                <a:sym typeface="Arial"/>
              </a:defRPr>
            </a:lvl1pPr>
            <a:lvl2pPr marL="457200" marR="0" lvl="1" indent="0" algn="l" rtl="0">
              <a:lnSpc>
                <a:spcPct val="115000"/>
              </a:lnSpc>
              <a:spcBef>
                <a:spcPts val="0"/>
              </a:spcBef>
              <a:spcAft>
                <a:spcPts val="0"/>
              </a:spcAft>
              <a:buClr>
                <a:schemeClr val="lt1"/>
              </a:buClr>
              <a:buFont typeface="Arial"/>
              <a:buNone/>
              <a:defRPr sz="1400" b="0" i="0" u="none" strike="noStrike" cap="none">
                <a:solidFill>
                  <a:schemeClr val="lt1"/>
                </a:solidFill>
                <a:latin typeface="Arial"/>
                <a:ea typeface="Arial"/>
                <a:cs typeface="Arial"/>
                <a:sym typeface="Arial"/>
              </a:defRPr>
            </a:lvl2pPr>
            <a:lvl3pPr marL="914400" marR="0" lvl="2" indent="0" algn="l" rtl="0">
              <a:lnSpc>
                <a:spcPct val="115000"/>
              </a:lnSpc>
              <a:spcBef>
                <a:spcPts val="0"/>
              </a:spcBef>
              <a:spcAft>
                <a:spcPts val="0"/>
              </a:spcAft>
              <a:buClr>
                <a:schemeClr val="lt1"/>
              </a:buClr>
              <a:buFont typeface="Arial"/>
              <a:buNone/>
              <a:defRPr sz="1400" b="0" i="0" u="none" strike="noStrike" cap="none">
                <a:solidFill>
                  <a:schemeClr val="lt1"/>
                </a:solidFill>
                <a:latin typeface="Arial"/>
                <a:ea typeface="Arial"/>
                <a:cs typeface="Arial"/>
                <a:sym typeface="Arial"/>
              </a:defRPr>
            </a:lvl3pPr>
            <a:lvl4pPr marL="1371600" marR="0" lvl="3" indent="0" algn="l" rtl="0">
              <a:lnSpc>
                <a:spcPct val="115000"/>
              </a:lnSpc>
              <a:spcBef>
                <a:spcPts val="0"/>
              </a:spcBef>
              <a:spcAft>
                <a:spcPts val="0"/>
              </a:spcAft>
              <a:buClr>
                <a:schemeClr val="lt1"/>
              </a:buClr>
              <a:buFont typeface="Arial"/>
              <a:buNone/>
              <a:defRPr sz="1400" b="0" i="0" u="none" strike="noStrike" cap="none">
                <a:solidFill>
                  <a:schemeClr val="lt1"/>
                </a:solidFill>
                <a:latin typeface="Arial"/>
                <a:ea typeface="Arial"/>
                <a:cs typeface="Arial"/>
                <a:sym typeface="Arial"/>
              </a:defRPr>
            </a:lvl4pPr>
            <a:lvl5pPr marL="1828800" marR="0" lvl="4" indent="0" algn="l" rtl="0">
              <a:lnSpc>
                <a:spcPct val="115000"/>
              </a:lnSpc>
              <a:spcBef>
                <a:spcPts val="0"/>
              </a:spcBef>
              <a:spcAft>
                <a:spcPts val="0"/>
              </a:spcAft>
              <a:buClr>
                <a:schemeClr val="lt1"/>
              </a:buClr>
              <a:buFont typeface="Arial"/>
              <a:buNone/>
              <a:defRPr sz="1400" b="0" i="0" u="none" strike="noStrike" cap="none">
                <a:solidFill>
                  <a:schemeClr val="lt1"/>
                </a:solidFill>
                <a:latin typeface="Arial"/>
                <a:ea typeface="Arial"/>
                <a:cs typeface="Arial"/>
                <a:sym typeface="Arial"/>
              </a:defRPr>
            </a:lvl5pPr>
            <a:lvl6pPr marL="2286000" marR="0" lvl="5" indent="0" algn="l" rtl="0">
              <a:lnSpc>
                <a:spcPct val="115000"/>
              </a:lnSpc>
              <a:spcBef>
                <a:spcPts val="0"/>
              </a:spcBef>
              <a:spcAft>
                <a:spcPts val="0"/>
              </a:spcAft>
              <a:buClr>
                <a:schemeClr val="lt1"/>
              </a:buClr>
              <a:buFont typeface="Arial"/>
              <a:buNone/>
              <a:defRPr sz="1400" b="0" i="0" u="none" strike="noStrike" cap="none">
                <a:solidFill>
                  <a:schemeClr val="lt1"/>
                </a:solidFill>
                <a:latin typeface="Arial"/>
                <a:ea typeface="Arial"/>
                <a:cs typeface="Arial"/>
                <a:sym typeface="Arial"/>
              </a:defRPr>
            </a:lvl6pPr>
            <a:lvl7pPr marL="2743200" marR="0" lvl="6" indent="0" algn="l" rtl="0">
              <a:lnSpc>
                <a:spcPct val="115000"/>
              </a:lnSpc>
              <a:spcBef>
                <a:spcPts val="0"/>
              </a:spcBef>
              <a:spcAft>
                <a:spcPts val="0"/>
              </a:spcAft>
              <a:buClr>
                <a:schemeClr val="lt1"/>
              </a:buClr>
              <a:buFont typeface="Arial"/>
              <a:buNone/>
              <a:defRPr sz="1400" b="0" i="0" u="none" strike="noStrike" cap="none">
                <a:solidFill>
                  <a:schemeClr val="lt1"/>
                </a:solidFill>
                <a:latin typeface="Arial"/>
                <a:ea typeface="Arial"/>
                <a:cs typeface="Arial"/>
                <a:sym typeface="Arial"/>
              </a:defRPr>
            </a:lvl7pPr>
            <a:lvl8pPr marL="3200400" marR="0" lvl="7" indent="0" algn="l" rtl="0">
              <a:lnSpc>
                <a:spcPct val="115000"/>
              </a:lnSpc>
              <a:spcBef>
                <a:spcPts val="0"/>
              </a:spcBef>
              <a:spcAft>
                <a:spcPts val="0"/>
              </a:spcAft>
              <a:buClr>
                <a:schemeClr val="lt1"/>
              </a:buClr>
              <a:buFont typeface="Arial"/>
              <a:buNone/>
              <a:defRPr sz="1400" b="0" i="0" u="none" strike="noStrike" cap="none">
                <a:solidFill>
                  <a:schemeClr val="lt1"/>
                </a:solidFill>
                <a:latin typeface="Arial"/>
                <a:ea typeface="Arial"/>
                <a:cs typeface="Arial"/>
                <a:sym typeface="Arial"/>
              </a:defRPr>
            </a:lvl8pPr>
            <a:lvl9pPr marL="3657600" marR="0" lvl="8" indent="0" algn="l" rtl="0">
              <a:lnSpc>
                <a:spcPct val="115000"/>
              </a:lnSpc>
              <a:spcBef>
                <a:spcPts val="0"/>
              </a:spcBef>
              <a:spcAft>
                <a:spcPts val="0"/>
              </a:spcAft>
              <a:buClr>
                <a:schemeClr val="lt1"/>
              </a:buClr>
              <a:buFont typeface="Arial"/>
              <a:buNone/>
              <a:defRPr sz="1400" b="0" i="0" u="none" strike="noStrike" cap="none">
                <a:solidFill>
                  <a:schemeClr val="lt1"/>
                </a:solidFill>
                <a:latin typeface="Arial"/>
                <a:ea typeface="Arial"/>
                <a:cs typeface="Arial"/>
                <a:sym typeface="Arial"/>
              </a:defRPr>
            </a:lvl9pPr>
          </a:lstStyle>
          <a:p>
            <a:endParaRPr/>
          </a:p>
        </p:txBody>
      </p:sp>
      <p:sp>
        <p:nvSpPr>
          <p:cNvPr id="45" name="Shape 45"/>
          <p:cNvSpPr txBox="1">
            <a:spLocks noGrp="1"/>
          </p:cNvSpPr>
          <p:nvPr>
            <p:ph type="sldNum" idx="12"/>
          </p:nvPr>
        </p:nvSpPr>
        <p:spPr>
          <a:xfrm>
            <a:off x="8472457" y="4663216"/>
            <a:ext cx="548699" cy="393600"/>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chemeClr val="lt1"/>
              </a:buClr>
              <a:buSzPct val="25000"/>
              <a:buFont typeface="Arial"/>
              <a:buNone/>
            </a:pPr>
            <a:fld id="{00000000-1234-1234-1234-123412341234}" type="slidenum">
              <a:rPr lang="en" sz="1400" b="0" i="0" u="none" strike="noStrike" cap="none">
                <a:solidFill>
                  <a:schemeClr val="lt1"/>
                </a:solidFill>
                <a:latin typeface="Arial"/>
                <a:ea typeface="Arial"/>
                <a:cs typeface="Arial"/>
                <a:sym typeface="Arial"/>
              </a:rPr>
              <a:t>‹#›</a:t>
            </a:fld>
            <a:endParaRPr lang="en" sz="14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Main point">
    <p:spTree>
      <p:nvGrpSpPr>
        <p:cNvPr id="1" name="Shape 46"/>
        <p:cNvGrpSpPr/>
        <p:nvPr/>
      </p:nvGrpSpPr>
      <p:grpSpPr>
        <a:xfrm>
          <a:off x="0" y="0"/>
          <a:ext cx="0" cy="0"/>
          <a:chOff x="0" y="0"/>
          <a:chExt cx="0" cy="0"/>
        </a:xfrm>
      </p:grpSpPr>
      <p:sp>
        <p:nvSpPr>
          <p:cNvPr id="47" name="Shape 47"/>
          <p:cNvSpPr txBox="1">
            <a:spLocks noGrp="1"/>
          </p:cNvSpPr>
          <p:nvPr>
            <p:ph type="title"/>
          </p:nvPr>
        </p:nvSpPr>
        <p:spPr>
          <a:xfrm>
            <a:off x="490250" y="526350"/>
            <a:ext cx="6227100" cy="4090800"/>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accent2"/>
              </a:buClr>
              <a:buFont typeface="Arial"/>
              <a:buNone/>
              <a:defRPr sz="4800" b="0" i="0" u="none" strike="noStrike" cap="none">
                <a:solidFill>
                  <a:schemeClr val="accent2"/>
                </a:solidFill>
                <a:latin typeface="Arial"/>
                <a:ea typeface="Arial"/>
                <a:cs typeface="Arial"/>
                <a:sym typeface="Arial"/>
              </a:defRPr>
            </a:lvl1pPr>
            <a:lvl2pPr lvl="1" indent="0" rtl="0">
              <a:spcBef>
                <a:spcPts val="0"/>
              </a:spcBef>
              <a:buClr>
                <a:schemeClr val="accent2"/>
              </a:buClr>
              <a:buFont typeface="Arial"/>
              <a:buNone/>
              <a:defRPr sz="4800">
                <a:solidFill>
                  <a:schemeClr val="accent2"/>
                </a:solidFill>
              </a:defRPr>
            </a:lvl2pPr>
            <a:lvl3pPr lvl="2" indent="0" rtl="0">
              <a:spcBef>
                <a:spcPts val="0"/>
              </a:spcBef>
              <a:buClr>
                <a:schemeClr val="accent2"/>
              </a:buClr>
              <a:buFont typeface="Arial"/>
              <a:buNone/>
              <a:defRPr sz="4800">
                <a:solidFill>
                  <a:schemeClr val="accent2"/>
                </a:solidFill>
              </a:defRPr>
            </a:lvl3pPr>
            <a:lvl4pPr lvl="3" indent="0" rtl="0">
              <a:spcBef>
                <a:spcPts val="0"/>
              </a:spcBef>
              <a:buClr>
                <a:schemeClr val="accent2"/>
              </a:buClr>
              <a:buFont typeface="Arial"/>
              <a:buNone/>
              <a:defRPr sz="4800">
                <a:solidFill>
                  <a:schemeClr val="accent2"/>
                </a:solidFill>
              </a:defRPr>
            </a:lvl4pPr>
            <a:lvl5pPr lvl="4" indent="0" rtl="0">
              <a:spcBef>
                <a:spcPts val="0"/>
              </a:spcBef>
              <a:buClr>
                <a:schemeClr val="accent2"/>
              </a:buClr>
              <a:buFont typeface="Arial"/>
              <a:buNone/>
              <a:defRPr sz="4800">
                <a:solidFill>
                  <a:schemeClr val="accent2"/>
                </a:solidFill>
              </a:defRPr>
            </a:lvl5pPr>
            <a:lvl6pPr lvl="5" indent="0" rtl="0">
              <a:spcBef>
                <a:spcPts val="0"/>
              </a:spcBef>
              <a:buClr>
                <a:schemeClr val="accent2"/>
              </a:buClr>
              <a:buFont typeface="Arial"/>
              <a:buNone/>
              <a:defRPr sz="4800">
                <a:solidFill>
                  <a:schemeClr val="accent2"/>
                </a:solidFill>
              </a:defRPr>
            </a:lvl6pPr>
            <a:lvl7pPr lvl="6" indent="0" rtl="0">
              <a:spcBef>
                <a:spcPts val="0"/>
              </a:spcBef>
              <a:buClr>
                <a:schemeClr val="accent2"/>
              </a:buClr>
              <a:buFont typeface="Arial"/>
              <a:buNone/>
              <a:defRPr sz="4800">
                <a:solidFill>
                  <a:schemeClr val="accent2"/>
                </a:solidFill>
              </a:defRPr>
            </a:lvl7pPr>
            <a:lvl8pPr lvl="7" indent="0" rtl="0">
              <a:spcBef>
                <a:spcPts val="0"/>
              </a:spcBef>
              <a:buClr>
                <a:schemeClr val="accent2"/>
              </a:buClr>
              <a:buFont typeface="Arial"/>
              <a:buNone/>
              <a:defRPr sz="4800">
                <a:solidFill>
                  <a:schemeClr val="accent2"/>
                </a:solidFill>
              </a:defRPr>
            </a:lvl8pPr>
            <a:lvl9pPr lvl="8" indent="0" rtl="0">
              <a:spcBef>
                <a:spcPts val="0"/>
              </a:spcBef>
              <a:buClr>
                <a:schemeClr val="accent2"/>
              </a:buClr>
              <a:buFont typeface="Arial"/>
              <a:buNone/>
              <a:defRPr sz="4800">
                <a:solidFill>
                  <a:schemeClr val="accent2"/>
                </a:solidFill>
              </a:defRPr>
            </a:lvl9pPr>
          </a:lstStyle>
          <a:p>
            <a:endParaRPr/>
          </a:p>
        </p:txBody>
      </p:sp>
      <p:sp>
        <p:nvSpPr>
          <p:cNvPr id="48" name="Shape 48"/>
          <p:cNvSpPr txBox="1">
            <a:spLocks noGrp="1"/>
          </p:cNvSpPr>
          <p:nvPr>
            <p:ph type="sldNum" idx="12"/>
          </p:nvPr>
        </p:nvSpPr>
        <p:spPr>
          <a:xfrm>
            <a:off x="8472457" y="4663216"/>
            <a:ext cx="548699" cy="393600"/>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 sz="1400" b="0" i="0" u="none" strike="noStrike" cap="none">
                <a:solidFill>
                  <a:srgbClr val="000000"/>
                </a:solidFill>
                <a:latin typeface="Arial"/>
                <a:ea typeface="Arial"/>
                <a:cs typeface="Arial"/>
                <a:sym typeface="Arial"/>
              </a:rPr>
              <a:t>‹#›</a:t>
            </a:fld>
            <a:endParaRPr lang="en" sz="1400" b="0" i="0" u="none" strike="noStrike" cap="none">
              <a:solidFill>
                <a:srgbClr val="000000"/>
              </a:solidFill>
              <a:latin typeface="Arial"/>
              <a:ea typeface="Arial"/>
              <a:cs typeface="Arial"/>
              <a:sym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image" Target="../media/image1.pn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6" Type="http://schemas.openxmlformats.org/officeDocument/2006/relationships/theme" Target="../theme/theme3.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5" Type="http://schemas.openxmlformats.org/officeDocument/2006/relationships/slideLayout" Target="../slideLayouts/slideLayout34.xml"/><Relationship Id="rId4" Type="http://schemas.openxmlformats.org/officeDocument/2006/relationships/slideLayout" Target="../slideLayouts/slideLayout33.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theme" Target="../theme/theme5.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theme" Target="../theme/theme6.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59.xml"/><Relationship Id="rId1"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471900" y="674775"/>
            <a:ext cx="8222100" cy="755699"/>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chemeClr val="accent2"/>
              </a:buClr>
              <a:buFont typeface="Arial"/>
              <a:buNone/>
              <a:defRPr sz="3600" b="0" i="0" u="none" strike="noStrike" cap="none">
                <a:solidFill>
                  <a:schemeClr val="accent2"/>
                </a:solidFill>
                <a:latin typeface="Arial"/>
                <a:ea typeface="Arial"/>
                <a:cs typeface="Arial"/>
                <a:sym typeface="Arial"/>
              </a:defRPr>
            </a:lvl1pPr>
            <a:lvl2pPr lvl="1" indent="0" rtl="0">
              <a:spcBef>
                <a:spcPts val="0"/>
              </a:spcBef>
              <a:buClr>
                <a:schemeClr val="accent2"/>
              </a:buClr>
              <a:buFont typeface="Arial"/>
              <a:buNone/>
              <a:defRPr sz="3600">
                <a:solidFill>
                  <a:schemeClr val="accent2"/>
                </a:solidFill>
              </a:defRPr>
            </a:lvl2pPr>
            <a:lvl3pPr lvl="2" indent="0" rtl="0">
              <a:spcBef>
                <a:spcPts val="0"/>
              </a:spcBef>
              <a:buClr>
                <a:schemeClr val="accent2"/>
              </a:buClr>
              <a:buFont typeface="Arial"/>
              <a:buNone/>
              <a:defRPr sz="3600">
                <a:solidFill>
                  <a:schemeClr val="accent2"/>
                </a:solidFill>
              </a:defRPr>
            </a:lvl3pPr>
            <a:lvl4pPr lvl="3" indent="0" rtl="0">
              <a:spcBef>
                <a:spcPts val="0"/>
              </a:spcBef>
              <a:buClr>
                <a:schemeClr val="accent2"/>
              </a:buClr>
              <a:buFont typeface="Arial"/>
              <a:buNone/>
              <a:defRPr sz="3600">
                <a:solidFill>
                  <a:schemeClr val="accent2"/>
                </a:solidFill>
              </a:defRPr>
            </a:lvl4pPr>
            <a:lvl5pPr lvl="4" indent="0" rtl="0">
              <a:spcBef>
                <a:spcPts val="0"/>
              </a:spcBef>
              <a:buClr>
                <a:schemeClr val="accent2"/>
              </a:buClr>
              <a:buFont typeface="Arial"/>
              <a:buNone/>
              <a:defRPr sz="3600">
                <a:solidFill>
                  <a:schemeClr val="accent2"/>
                </a:solidFill>
              </a:defRPr>
            </a:lvl5pPr>
            <a:lvl6pPr lvl="5" indent="0" rtl="0">
              <a:spcBef>
                <a:spcPts val="0"/>
              </a:spcBef>
              <a:buClr>
                <a:schemeClr val="accent2"/>
              </a:buClr>
              <a:buFont typeface="Arial"/>
              <a:buNone/>
              <a:defRPr sz="3600">
                <a:solidFill>
                  <a:schemeClr val="accent2"/>
                </a:solidFill>
              </a:defRPr>
            </a:lvl6pPr>
            <a:lvl7pPr lvl="6" indent="0" rtl="0">
              <a:spcBef>
                <a:spcPts val="0"/>
              </a:spcBef>
              <a:buClr>
                <a:schemeClr val="accent2"/>
              </a:buClr>
              <a:buFont typeface="Arial"/>
              <a:buNone/>
              <a:defRPr sz="3600">
                <a:solidFill>
                  <a:schemeClr val="accent2"/>
                </a:solidFill>
              </a:defRPr>
            </a:lvl7pPr>
            <a:lvl8pPr lvl="7" indent="0" rtl="0">
              <a:spcBef>
                <a:spcPts val="0"/>
              </a:spcBef>
              <a:buClr>
                <a:schemeClr val="accent2"/>
              </a:buClr>
              <a:buFont typeface="Arial"/>
              <a:buNone/>
              <a:defRPr sz="3600">
                <a:solidFill>
                  <a:schemeClr val="accent2"/>
                </a:solidFill>
              </a:defRPr>
            </a:lvl8pPr>
            <a:lvl9pPr lvl="8" indent="0" rtl="0">
              <a:spcBef>
                <a:spcPts val="0"/>
              </a:spcBef>
              <a:buClr>
                <a:schemeClr val="accent2"/>
              </a:buClr>
              <a:buFont typeface="Arial"/>
              <a:buNone/>
              <a:defRPr sz="3600">
                <a:solidFill>
                  <a:schemeClr val="accent2"/>
                </a:solidFill>
              </a:defRPr>
            </a:lvl9pPr>
          </a:lstStyle>
          <a:p>
            <a:endParaRPr/>
          </a:p>
        </p:txBody>
      </p:sp>
      <p:sp>
        <p:nvSpPr>
          <p:cNvPr id="7" name="Shape 7"/>
          <p:cNvSpPr txBox="1">
            <a:spLocks noGrp="1"/>
          </p:cNvSpPr>
          <p:nvPr>
            <p:ph type="body" idx="1"/>
          </p:nvPr>
        </p:nvSpPr>
        <p:spPr>
          <a:xfrm>
            <a:off x="471900" y="1522175"/>
            <a:ext cx="8222100" cy="2834400"/>
          </a:xfrm>
          <a:prstGeom prst="rect">
            <a:avLst/>
          </a:prstGeom>
          <a:noFill/>
          <a:ln>
            <a:noFill/>
          </a:ln>
        </p:spPr>
        <p:txBody>
          <a:bodyPr lIns="91425" tIns="91425" rIns="91425" bIns="91425" anchor="t" anchorCtr="0"/>
          <a:lstStyle>
            <a:lvl1pPr marL="0" marR="0" lvl="0" indent="0" algn="l" rtl="0">
              <a:lnSpc>
                <a:spcPct val="115000"/>
              </a:lnSpc>
              <a:spcBef>
                <a:spcPts val="0"/>
              </a:spcBef>
              <a:spcAft>
                <a:spcPts val="0"/>
              </a:spcAft>
              <a:buClr>
                <a:schemeClr val="accent1"/>
              </a:buClr>
              <a:buFont typeface="Arial"/>
              <a:buNone/>
              <a:defRPr sz="1800" b="0" i="0" u="none" strike="noStrike" cap="none">
                <a:solidFill>
                  <a:schemeClr val="accent1"/>
                </a:solidFill>
                <a:latin typeface="Arial"/>
                <a:ea typeface="Arial"/>
                <a:cs typeface="Arial"/>
                <a:sym typeface="Arial"/>
              </a:defRPr>
            </a:lvl1pPr>
            <a:lvl2pPr marL="457200" marR="0" lvl="1" indent="0" algn="l" rtl="0">
              <a:lnSpc>
                <a:spcPct val="115000"/>
              </a:lnSpc>
              <a:spcBef>
                <a:spcPts val="0"/>
              </a:spcBef>
              <a:spcAft>
                <a:spcPts val="0"/>
              </a:spcAft>
              <a:buClr>
                <a:schemeClr val="accent1"/>
              </a:buClr>
              <a:buFont typeface="Arial"/>
              <a:buNone/>
              <a:defRPr sz="1400" b="0" i="0" u="none" strike="noStrike" cap="none">
                <a:solidFill>
                  <a:schemeClr val="accent1"/>
                </a:solidFill>
                <a:latin typeface="Arial"/>
                <a:ea typeface="Arial"/>
                <a:cs typeface="Arial"/>
                <a:sym typeface="Arial"/>
              </a:defRPr>
            </a:lvl2pPr>
            <a:lvl3pPr marL="914400" marR="0" lvl="2" indent="0" algn="l" rtl="0">
              <a:lnSpc>
                <a:spcPct val="115000"/>
              </a:lnSpc>
              <a:spcBef>
                <a:spcPts val="0"/>
              </a:spcBef>
              <a:spcAft>
                <a:spcPts val="0"/>
              </a:spcAft>
              <a:buClr>
                <a:schemeClr val="accent1"/>
              </a:buClr>
              <a:buFont typeface="Arial"/>
              <a:buNone/>
              <a:defRPr sz="1400" b="0" i="0" u="none" strike="noStrike" cap="none">
                <a:solidFill>
                  <a:schemeClr val="accent1"/>
                </a:solidFill>
                <a:latin typeface="Arial"/>
                <a:ea typeface="Arial"/>
                <a:cs typeface="Arial"/>
                <a:sym typeface="Arial"/>
              </a:defRPr>
            </a:lvl3pPr>
            <a:lvl4pPr marL="1371600" marR="0" lvl="3" indent="0" algn="l" rtl="0">
              <a:lnSpc>
                <a:spcPct val="115000"/>
              </a:lnSpc>
              <a:spcBef>
                <a:spcPts val="0"/>
              </a:spcBef>
              <a:spcAft>
                <a:spcPts val="0"/>
              </a:spcAft>
              <a:buClr>
                <a:schemeClr val="accent1"/>
              </a:buClr>
              <a:buFont typeface="Arial"/>
              <a:buNone/>
              <a:defRPr sz="1400" b="0" i="0" u="none" strike="noStrike" cap="none">
                <a:solidFill>
                  <a:schemeClr val="accent1"/>
                </a:solidFill>
                <a:latin typeface="Arial"/>
                <a:ea typeface="Arial"/>
                <a:cs typeface="Arial"/>
                <a:sym typeface="Arial"/>
              </a:defRPr>
            </a:lvl4pPr>
            <a:lvl5pPr marL="1828800" marR="0" lvl="4" indent="0" algn="l" rtl="0">
              <a:lnSpc>
                <a:spcPct val="115000"/>
              </a:lnSpc>
              <a:spcBef>
                <a:spcPts val="0"/>
              </a:spcBef>
              <a:spcAft>
                <a:spcPts val="0"/>
              </a:spcAft>
              <a:buClr>
                <a:schemeClr val="accent1"/>
              </a:buClr>
              <a:buFont typeface="Arial"/>
              <a:buNone/>
              <a:defRPr sz="1400" b="0" i="0" u="none" strike="noStrike" cap="none">
                <a:solidFill>
                  <a:schemeClr val="accent1"/>
                </a:solidFill>
                <a:latin typeface="Arial"/>
                <a:ea typeface="Arial"/>
                <a:cs typeface="Arial"/>
                <a:sym typeface="Arial"/>
              </a:defRPr>
            </a:lvl5pPr>
            <a:lvl6pPr marL="2286000" marR="0" lvl="5" indent="0" algn="l" rtl="0">
              <a:lnSpc>
                <a:spcPct val="115000"/>
              </a:lnSpc>
              <a:spcBef>
                <a:spcPts val="0"/>
              </a:spcBef>
              <a:spcAft>
                <a:spcPts val="0"/>
              </a:spcAft>
              <a:buClr>
                <a:schemeClr val="accent1"/>
              </a:buClr>
              <a:buFont typeface="Arial"/>
              <a:buNone/>
              <a:defRPr sz="1400" b="0" i="0" u="none" strike="noStrike" cap="none">
                <a:solidFill>
                  <a:schemeClr val="accent1"/>
                </a:solidFill>
                <a:latin typeface="Arial"/>
                <a:ea typeface="Arial"/>
                <a:cs typeface="Arial"/>
                <a:sym typeface="Arial"/>
              </a:defRPr>
            </a:lvl6pPr>
            <a:lvl7pPr marL="2743200" marR="0" lvl="6" indent="0" algn="l" rtl="0">
              <a:lnSpc>
                <a:spcPct val="115000"/>
              </a:lnSpc>
              <a:spcBef>
                <a:spcPts val="0"/>
              </a:spcBef>
              <a:spcAft>
                <a:spcPts val="0"/>
              </a:spcAft>
              <a:buClr>
                <a:schemeClr val="accent1"/>
              </a:buClr>
              <a:buFont typeface="Arial"/>
              <a:buNone/>
              <a:defRPr sz="1400" b="0" i="0" u="none" strike="noStrike" cap="none">
                <a:solidFill>
                  <a:schemeClr val="accent1"/>
                </a:solidFill>
                <a:latin typeface="Arial"/>
                <a:ea typeface="Arial"/>
                <a:cs typeface="Arial"/>
                <a:sym typeface="Arial"/>
              </a:defRPr>
            </a:lvl7pPr>
            <a:lvl8pPr marL="3200400" marR="0" lvl="7" indent="0" algn="l" rtl="0">
              <a:lnSpc>
                <a:spcPct val="115000"/>
              </a:lnSpc>
              <a:spcBef>
                <a:spcPts val="0"/>
              </a:spcBef>
              <a:spcAft>
                <a:spcPts val="0"/>
              </a:spcAft>
              <a:buClr>
                <a:schemeClr val="accent1"/>
              </a:buClr>
              <a:buFont typeface="Arial"/>
              <a:buNone/>
              <a:defRPr sz="1400" b="0" i="0" u="none" strike="noStrike" cap="none">
                <a:solidFill>
                  <a:schemeClr val="accent1"/>
                </a:solidFill>
                <a:latin typeface="Arial"/>
                <a:ea typeface="Arial"/>
                <a:cs typeface="Arial"/>
                <a:sym typeface="Arial"/>
              </a:defRPr>
            </a:lvl8pPr>
            <a:lvl9pPr marL="3657600" marR="0" lvl="8" indent="0" algn="l" rtl="0">
              <a:lnSpc>
                <a:spcPct val="115000"/>
              </a:lnSpc>
              <a:spcBef>
                <a:spcPts val="0"/>
              </a:spcBef>
              <a:spcAft>
                <a:spcPts val="0"/>
              </a:spcAft>
              <a:buClr>
                <a:schemeClr val="accent1"/>
              </a:buClr>
              <a:buFont typeface="Arial"/>
              <a:buNone/>
              <a:defRPr sz="1400" b="0" i="0" u="none" strike="noStrike" cap="none">
                <a:solidFill>
                  <a:schemeClr val="accent1"/>
                </a:solidFill>
                <a:latin typeface="Arial"/>
                <a:ea typeface="Arial"/>
                <a:cs typeface="Arial"/>
                <a:sym typeface="Arial"/>
              </a:defRPr>
            </a:lvl9pPr>
          </a:lstStyle>
          <a:p>
            <a:endParaRPr/>
          </a:p>
        </p:txBody>
      </p:sp>
      <p:sp>
        <p:nvSpPr>
          <p:cNvPr id="8" name="Shape 8"/>
          <p:cNvSpPr txBox="1">
            <a:spLocks noGrp="1"/>
          </p:cNvSpPr>
          <p:nvPr>
            <p:ph type="sldNum" idx="12"/>
          </p:nvPr>
        </p:nvSpPr>
        <p:spPr>
          <a:xfrm>
            <a:off x="8472457" y="4663216"/>
            <a:ext cx="548699" cy="393600"/>
          </a:xfrm>
          <a:prstGeom prst="rect">
            <a:avLst/>
          </a:prstGeom>
          <a:noFill/>
          <a:ln>
            <a:noFill/>
          </a:ln>
        </p:spPr>
        <p:txBody>
          <a:bodyPr lIns="91425" tIns="91425" rIns="91425" bIns="91425" anchor="ctr" anchorCtr="0">
            <a:noAutofit/>
          </a:bodyPr>
          <a:lstStyle/>
          <a:p>
            <a:pPr marL="0" marR="0" lvl="0" indent="0" algn="r" rtl="0">
              <a:lnSpc>
                <a:spcPct val="100000"/>
              </a:lnSpc>
              <a:spcBef>
                <a:spcPts val="0"/>
              </a:spcBef>
              <a:spcAft>
                <a:spcPts val="0"/>
              </a:spcAft>
              <a:buClr>
                <a:schemeClr val="accent1"/>
              </a:buClr>
              <a:buSzPct val="25000"/>
              <a:buFont typeface="Arial"/>
              <a:buNone/>
            </a:pPr>
            <a:fld id="{00000000-1234-1234-1234-123412341234}" type="slidenum">
              <a:rPr lang="en" sz="1000" b="0" i="0" u="none" strike="noStrike" cap="none">
                <a:solidFill>
                  <a:schemeClr val="accent1"/>
                </a:solidFill>
                <a:latin typeface="Arial"/>
                <a:ea typeface="Arial"/>
                <a:cs typeface="Arial"/>
                <a:sym typeface="Arial"/>
              </a:rPr>
              <a:t>‹#›</a:t>
            </a:fld>
            <a:endParaRPr lang="en" sz="1000" b="0" i="0" u="none" strike="noStrike" cap="none">
              <a:solidFill>
                <a:schemeClr val="accent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4"/>
        <p:cNvGrpSpPr/>
        <p:nvPr/>
      </p:nvGrpSpPr>
      <p:grpSpPr>
        <a:xfrm>
          <a:off x="0" y="0"/>
          <a:ext cx="0" cy="0"/>
          <a:chOff x="0" y="0"/>
          <a:chExt cx="0" cy="0"/>
        </a:xfrm>
      </p:grpSpPr>
      <p:sp>
        <p:nvSpPr>
          <p:cNvPr id="55" name="Shape 55"/>
          <p:cNvSpPr txBox="1">
            <a:spLocks noGrp="1"/>
          </p:cNvSpPr>
          <p:nvPr>
            <p:ph type="title"/>
          </p:nvPr>
        </p:nvSpPr>
        <p:spPr>
          <a:xfrm>
            <a:off x="311700" y="445025"/>
            <a:ext cx="8520599" cy="572699"/>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chemeClr val="dk2"/>
              </a:buClr>
              <a:buFont typeface="Roboto"/>
              <a:buNone/>
              <a:defRPr sz="2400" b="0" i="0" u="none" strike="noStrike" cap="none">
                <a:solidFill>
                  <a:schemeClr val="dk2"/>
                </a:solidFill>
                <a:latin typeface="Roboto"/>
                <a:ea typeface="Roboto"/>
                <a:cs typeface="Roboto"/>
                <a:sym typeface="Roboto"/>
              </a:defRPr>
            </a:lvl1pPr>
            <a:lvl2pPr lvl="1" indent="0" rtl="0">
              <a:spcBef>
                <a:spcPts val="0"/>
              </a:spcBef>
              <a:buClr>
                <a:schemeClr val="dk2"/>
              </a:buClr>
              <a:buFont typeface="Arial"/>
              <a:buNone/>
              <a:defRPr sz="2400">
                <a:solidFill>
                  <a:schemeClr val="dk2"/>
                </a:solidFill>
              </a:defRPr>
            </a:lvl2pPr>
            <a:lvl3pPr lvl="2" indent="0" rtl="0">
              <a:spcBef>
                <a:spcPts val="0"/>
              </a:spcBef>
              <a:buClr>
                <a:schemeClr val="dk2"/>
              </a:buClr>
              <a:buFont typeface="Arial"/>
              <a:buNone/>
              <a:defRPr sz="2400">
                <a:solidFill>
                  <a:schemeClr val="dk2"/>
                </a:solidFill>
              </a:defRPr>
            </a:lvl3pPr>
            <a:lvl4pPr lvl="3" indent="0" rtl="0">
              <a:spcBef>
                <a:spcPts val="0"/>
              </a:spcBef>
              <a:buClr>
                <a:schemeClr val="dk2"/>
              </a:buClr>
              <a:buFont typeface="Arial"/>
              <a:buNone/>
              <a:defRPr sz="2400">
                <a:solidFill>
                  <a:schemeClr val="dk2"/>
                </a:solidFill>
              </a:defRPr>
            </a:lvl4pPr>
            <a:lvl5pPr lvl="4" indent="0" rtl="0">
              <a:spcBef>
                <a:spcPts val="0"/>
              </a:spcBef>
              <a:buClr>
                <a:schemeClr val="dk2"/>
              </a:buClr>
              <a:buFont typeface="Arial"/>
              <a:buNone/>
              <a:defRPr sz="2400">
                <a:solidFill>
                  <a:schemeClr val="dk2"/>
                </a:solidFill>
              </a:defRPr>
            </a:lvl5pPr>
            <a:lvl6pPr lvl="5" indent="0" rtl="0">
              <a:spcBef>
                <a:spcPts val="0"/>
              </a:spcBef>
              <a:buClr>
                <a:schemeClr val="dk2"/>
              </a:buClr>
              <a:buFont typeface="Arial"/>
              <a:buNone/>
              <a:defRPr sz="2400">
                <a:solidFill>
                  <a:schemeClr val="dk2"/>
                </a:solidFill>
              </a:defRPr>
            </a:lvl6pPr>
            <a:lvl7pPr lvl="6" indent="0" rtl="0">
              <a:spcBef>
                <a:spcPts val="0"/>
              </a:spcBef>
              <a:buClr>
                <a:schemeClr val="dk2"/>
              </a:buClr>
              <a:buFont typeface="Arial"/>
              <a:buNone/>
              <a:defRPr sz="2400">
                <a:solidFill>
                  <a:schemeClr val="dk2"/>
                </a:solidFill>
              </a:defRPr>
            </a:lvl7pPr>
            <a:lvl8pPr lvl="7" indent="0" rtl="0">
              <a:spcBef>
                <a:spcPts val="0"/>
              </a:spcBef>
              <a:buClr>
                <a:schemeClr val="dk2"/>
              </a:buClr>
              <a:buFont typeface="Arial"/>
              <a:buNone/>
              <a:defRPr sz="2400">
                <a:solidFill>
                  <a:schemeClr val="dk2"/>
                </a:solidFill>
              </a:defRPr>
            </a:lvl8pPr>
            <a:lvl9pPr lvl="8" indent="0" rtl="0">
              <a:spcBef>
                <a:spcPts val="0"/>
              </a:spcBef>
              <a:buClr>
                <a:schemeClr val="dk2"/>
              </a:buClr>
              <a:buFont typeface="Arial"/>
              <a:buNone/>
              <a:defRPr sz="2400">
                <a:solidFill>
                  <a:schemeClr val="dk2"/>
                </a:solidFill>
              </a:defRPr>
            </a:lvl9pPr>
          </a:lstStyle>
          <a:p>
            <a:endParaRPr/>
          </a:p>
        </p:txBody>
      </p:sp>
      <p:sp>
        <p:nvSpPr>
          <p:cNvPr id="56" name="Shape 56"/>
          <p:cNvSpPr txBox="1">
            <a:spLocks noGrp="1"/>
          </p:cNvSpPr>
          <p:nvPr>
            <p:ph type="body" idx="1"/>
          </p:nvPr>
        </p:nvSpPr>
        <p:spPr>
          <a:xfrm>
            <a:off x="311700" y="1152475"/>
            <a:ext cx="8520599" cy="3416400"/>
          </a:xfrm>
          <a:prstGeom prst="rect">
            <a:avLst/>
          </a:prstGeom>
          <a:noFill/>
          <a:ln>
            <a:noFill/>
          </a:ln>
        </p:spPr>
        <p:txBody>
          <a:bodyPr lIns="91425" tIns="91425" rIns="91425" bIns="91425" anchor="t" anchorCtr="0"/>
          <a:lstStyle>
            <a:lvl1pPr marL="0" marR="0" lvl="0" indent="0" algn="l" rtl="0">
              <a:lnSpc>
                <a:spcPct val="115000"/>
              </a:lnSpc>
              <a:spcBef>
                <a:spcPts val="0"/>
              </a:spcBef>
              <a:spcAft>
                <a:spcPts val="1600"/>
              </a:spcAft>
              <a:buClr>
                <a:schemeClr val="dk2"/>
              </a:buClr>
              <a:buFont typeface="Roboto"/>
              <a:buNone/>
              <a:defRPr sz="1800" b="0" i="0" u="none" strike="noStrike" cap="none">
                <a:solidFill>
                  <a:schemeClr val="dk2"/>
                </a:solidFill>
                <a:latin typeface="Roboto"/>
                <a:ea typeface="Roboto"/>
                <a:cs typeface="Roboto"/>
                <a:sym typeface="Roboto"/>
              </a:defRPr>
            </a:lvl1pPr>
            <a:lvl2pPr marL="457200" marR="0" lvl="1" indent="0" algn="l" rtl="0">
              <a:lnSpc>
                <a:spcPct val="115000"/>
              </a:lnSpc>
              <a:spcBef>
                <a:spcPts val="0"/>
              </a:spcBef>
              <a:spcAft>
                <a:spcPts val="1600"/>
              </a:spcAft>
              <a:buClr>
                <a:schemeClr val="dk2"/>
              </a:buClr>
              <a:buFont typeface="Roboto"/>
              <a:buNone/>
              <a:defRPr sz="1400" b="0" i="0" u="none" strike="noStrike" cap="none">
                <a:solidFill>
                  <a:schemeClr val="dk2"/>
                </a:solidFill>
                <a:latin typeface="Roboto"/>
                <a:ea typeface="Roboto"/>
                <a:cs typeface="Roboto"/>
                <a:sym typeface="Roboto"/>
              </a:defRPr>
            </a:lvl2pPr>
            <a:lvl3pPr marL="914400" marR="0" lvl="2" indent="0" algn="l" rtl="0">
              <a:lnSpc>
                <a:spcPct val="115000"/>
              </a:lnSpc>
              <a:spcBef>
                <a:spcPts val="0"/>
              </a:spcBef>
              <a:spcAft>
                <a:spcPts val="1600"/>
              </a:spcAft>
              <a:buClr>
                <a:schemeClr val="dk2"/>
              </a:buClr>
              <a:buFont typeface="Roboto"/>
              <a:buNone/>
              <a:defRPr sz="1400" b="0" i="0" u="none" strike="noStrike" cap="none">
                <a:solidFill>
                  <a:schemeClr val="dk2"/>
                </a:solidFill>
                <a:latin typeface="Roboto"/>
                <a:ea typeface="Roboto"/>
                <a:cs typeface="Roboto"/>
                <a:sym typeface="Roboto"/>
              </a:defRPr>
            </a:lvl3pPr>
            <a:lvl4pPr marL="1371600" marR="0" lvl="3" indent="0" algn="l" rtl="0">
              <a:lnSpc>
                <a:spcPct val="115000"/>
              </a:lnSpc>
              <a:spcBef>
                <a:spcPts val="0"/>
              </a:spcBef>
              <a:spcAft>
                <a:spcPts val="1600"/>
              </a:spcAft>
              <a:buClr>
                <a:schemeClr val="dk2"/>
              </a:buClr>
              <a:buFont typeface="Roboto"/>
              <a:buNone/>
              <a:defRPr sz="1400" b="0" i="0" u="none" strike="noStrike" cap="none">
                <a:solidFill>
                  <a:schemeClr val="dk2"/>
                </a:solidFill>
                <a:latin typeface="Roboto"/>
                <a:ea typeface="Roboto"/>
                <a:cs typeface="Roboto"/>
                <a:sym typeface="Roboto"/>
              </a:defRPr>
            </a:lvl4pPr>
            <a:lvl5pPr marL="1828800" marR="0" lvl="4" indent="0" algn="l" rtl="0">
              <a:lnSpc>
                <a:spcPct val="115000"/>
              </a:lnSpc>
              <a:spcBef>
                <a:spcPts val="0"/>
              </a:spcBef>
              <a:spcAft>
                <a:spcPts val="1600"/>
              </a:spcAft>
              <a:buClr>
                <a:schemeClr val="dk2"/>
              </a:buClr>
              <a:buFont typeface="Roboto"/>
              <a:buNone/>
              <a:defRPr sz="1400" b="0" i="0" u="none" strike="noStrike" cap="none">
                <a:solidFill>
                  <a:schemeClr val="dk2"/>
                </a:solidFill>
                <a:latin typeface="Roboto"/>
                <a:ea typeface="Roboto"/>
                <a:cs typeface="Roboto"/>
                <a:sym typeface="Roboto"/>
              </a:defRPr>
            </a:lvl5pPr>
            <a:lvl6pPr marL="2286000" marR="0" lvl="5" indent="0" algn="l" rtl="0">
              <a:lnSpc>
                <a:spcPct val="115000"/>
              </a:lnSpc>
              <a:spcBef>
                <a:spcPts val="0"/>
              </a:spcBef>
              <a:spcAft>
                <a:spcPts val="1600"/>
              </a:spcAft>
              <a:buClr>
                <a:schemeClr val="dk2"/>
              </a:buClr>
              <a:buFont typeface="Roboto"/>
              <a:buNone/>
              <a:defRPr sz="1400" b="0" i="0" u="none" strike="noStrike" cap="none">
                <a:solidFill>
                  <a:schemeClr val="dk2"/>
                </a:solidFill>
                <a:latin typeface="Roboto"/>
                <a:ea typeface="Roboto"/>
                <a:cs typeface="Roboto"/>
                <a:sym typeface="Roboto"/>
              </a:defRPr>
            </a:lvl6pPr>
            <a:lvl7pPr marL="2743200" marR="0" lvl="6" indent="0" algn="l" rtl="0">
              <a:lnSpc>
                <a:spcPct val="115000"/>
              </a:lnSpc>
              <a:spcBef>
                <a:spcPts val="0"/>
              </a:spcBef>
              <a:spcAft>
                <a:spcPts val="1600"/>
              </a:spcAft>
              <a:buClr>
                <a:schemeClr val="dk2"/>
              </a:buClr>
              <a:buFont typeface="Roboto"/>
              <a:buNone/>
              <a:defRPr sz="1400" b="0" i="0" u="none" strike="noStrike" cap="none">
                <a:solidFill>
                  <a:schemeClr val="dk2"/>
                </a:solidFill>
                <a:latin typeface="Roboto"/>
                <a:ea typeface="Roboto"/>
                <a:cs typeface="Roboto"/>
                <a:sym typeface="Roboto"/>
              </a:defRPr>
            </a:lvl7pPr>
            <a:lvl8pPr marL="3200400" marR="0" lvl="7" indent="0" algn="l" rtl="0">
              <a:lnSpc>
                <a:spcPct val="115000"/>
              </a:lnSpc>
              <a:spcBef>
                <a:spcPts val="0"/>
              </a:spcBef>
              <a:spcAft>
                <a:spcPts val="1600"/>
              </a:spcAft>
              <a:buClr>
                <a:schemeClr val="dk2"/>
              </a:buClr>
              <a:buFont typeface="Roboto"/>
              <a:buNone/>
              <a:defRPr sz="1400" b="0" i="0" u="none" strike="noStrike" cap="none">
                <a:solidFill>
                  <a:schemeClr val="dk2"/>
                </a:solidFill>
                <a:latin typeface="Roboto"/>
                <a:ea typeface="Roboto"/>
                <a:cs typeface="Roboto"/>
                <a:sym typeface="Roboto"/>
              </a:defRPr>
            </a:lvl8pPr>
            <a:lvl9pPr marL="3657600" marR="0" lvl="8" indent="0" algn="l" rtl="0">
              <a:lnSpc>
                <a:spcPct val="115000"/>
              </a:lnSpc>
              <a:spcBef>
                <a:spcPts val="0"/>
              </a:spcBef>
              <a:spcAft>
                <a:spcPts val="1600"/>
              </a:spcAft>
              <a:buClr>
                <a:schemeClr val="dk2"/>
              </a:buClr>
              <a:buFont typeface="Roboto"/>
              <a:buNone/>
              <a:defRPr sz="1400" b="0" i="0" u="none" strike="noStrike" cap="none">
                <a:solidFill>
                  <a:schemeClr val="dk2"/>
                </a:solidFill>
                <a:latin typeface="Roboto"/>
                <a:ea typeface="Roboto"/>
                <a:cs typeface="Roboto"/>
                <a:sym typeface="Roboto"/>
              </a:defRPr>
            </a:lvl9pPr>
          </a:lstStyle>
          <a:p>
            <a:endParaRPr/>
          </a:p>
        </p:txBody>
      </p:sp>
      <p:pic>
        <p:nvPicPr>
          <p:cNvPr id="57" name="Shape 57"/>
          <p:cNvPicPr preferRelativeResize="0"/>
          <p:nvPr/>
        </p:nvPicPr>
        <p:blipFill rotWithShape="1">
          <a:blip r:embed="rId5">
            <a:alphaModFix/>
          </a:blip>
          <a:srcRect/>
          <a:stretch/>
        </p:blipFill>
        <p:spPr>
          <a:xfrm>
            <a:off x="8187500" y="4732050"/>
            <a:ext cx="756550" cy="246149"/>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70"/>
        <p:cNvGrpSpPr/>
        <p:nvPr/>
      </p:nvGrpSpPr>
      <p:grpSpPr>
        <a:xfrm>
          <a:off x="0" y="0"/>
          <a:ext cx="0" cy="0"/>
          <a:chOff x="0" y="0"/>
          <a:chExt cx="0" cy="0"/>
        </a:xfrm>
      </p:grpSpPr>
      <p:sp>
        <p:nvSpPr>
          <p:cNvPr id="71" name="Shape 71"/>
          <p:cNvSpPr txBox="1">
            <a:spLocks noGrp="1"/>
          </p:cNvSpPr>
          <p:nvPr>
            <p:ph type="title"/>
          </p:nvPr>
        </p:nvSpPr>
        <p:spPr>
          <a:xfrm>
            <a:off x="471900" y="738725"/>
            <a:ext cx="8222100" cy="767699"/>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chemeClr val="lt1"/>
              </a:buClr>
              <a:buFont typeface="Roboto"/>
              <a:buNone/>
              <a:defRPr sz="3200" b="0" i="0" u="none" strike="noStrike" cap="none">
                <a:solidFill>
                  <a:schemeClr val="lt1"/>
                </a:solidFill>
                <a:latin typeface="Roboto"/>
                <a:ea typeface="Roboto"/>
                <a:cs typeface="Roboto"/>
                <a:sym typeface="Roboto"/>
              </a:defRPr>
            </a:lvl1pPr>
            <a:lvl2pPr lvl="1" indent="0">
              <a:spcBef>
                <a:spcPts val="0"/>
              </a:spcBef>
              <a:buClr>
                <a:schemeClr val="lt1"/>
              </a:buClr>
              <a:buFont typeface="Roboto"/>
              <a:buNone/>
              <a:defRPr sz="3200">
                <a:solidFill>
                  <a:schemeClr val="lt1"/>
                </a:solidFill>
                <a:latin typeface="Roboto"/>
                <a:ea typeface="Roboto"/>
                <a:cs typeface="Roboto"/>
                <a:sym typeface="Roboto"/>
              </a:defRPr>
            </a:lvl2pPr>
            <a:lvl3pPr lvl="2" indent="0">
              <a:spcBef>
                <a:spcPts val="0"/>
              </a:spcBef>
              <a:buClr>
                <a:schemeClr val="lt1"/>
              </a:buClr>
              <a:buFont typeface="Roboto"/>
              <a:buNone/>
              <a:defRPr sz="3200">
                <a:solidFill>
                  <a:schemeClr val="lt1"/>
                </a:solidFill>
                <a:latin typeface="Roboto"/>
                <a:ea typeface="Roboto"/>
                <a:cs typeface="Roboto"/>
                <a:sym typeface="Roboto"/>
              </a:defRPr>
            </a:lvl3pPr>
            <a:lvl4pPr lvl="3" indent="0">
              <a:spcBef>
                <a:spcPts val="0"/>
              </a:spcBef>
              <a:buClr>
                <a:schemeClr val="lt1"/>
              </a:buClr>
              <a:buFont typeface="Roboto"/>
              <a:buNone/>
              <a:defRPr sz="3200">
                <a:solidFill>
                  <a:schemeClr val="lt1"/>
                </a:solidFill>
                <a:latin typeface="Roboto"/>
                <a:ea typeface="Roboto"/>
                <a:cs typeface="Roboto"/>
                <a:sym typeface="Roboto"/>
              </a:defRPr>
            </a:lvl4pPr>
            <a:lvl5pPr lvl="4" indent="0">
              <a:spcBef>
                <a:spcPts val="0"/>
              </a:spcBef>
              <a:buClr>
                <a:schemeClr val="lt1"/>
              </a:buClr>
              <a:buFont typeface="Roboto"/>
              <a:buNone/>
              <a:defRPr sz="3200">
                <a:solidFill>
                  <a:schemeClr val="lt1"/>
                </a:solidFill>
                <a:latin typeface="Roboto"/>
                <a:ea typeface="Roboto"/>
                <a:cs typeface="Roboto"/>
                <a:sym typeface="Roboto"/>
              </a:defRPr>
            </a:lvl5pPr>
            <a:lvl6pPr lvl="5" indent="0">
              <a:spcBef>
                <a:spcPts val="0"/>
              </a:spcBef>
              <a:buClr>
                <a:schemeClr val="lt1"/>
              </a:buClr>
              <a:buFont typeface="Roboto"/>
              <a:buNone/>
              <a:defRPr sz="3200">
                <a:solidFill>
                  <a:schemeClr val="lt1"/>
                </a:solidFill>
                <a:latin typeface="Roboto"/>
                <a:ea typeface="Roboto"/>
                <a:cs typeface="Roboto"/>
                <a:sym typeface="Roboto"/>
              </a:defRPr>
            </a:lvl6pPr>
            <a:lvl7pPr lvl="6" indent="0">
              <a:spcBef>
                <a:spcPts val="0"/>
              </a:spcBef>
              <a:buClr>
                <a:schemeClr val="lt1"/>
              </a:buClr>
              <a:buFont typeface="Roboto"/>
              <a:buNone/>
              <a:defRPr sz="3200">
                <a:solidFill>
                  <a:schemeClr val="lt1"/>
                </a:solidFill>
                <a:latin typeface="Roboto"/>
                <a:ea typeface="Roboto"/>
                <a:cs typeface="Roboto"/>
                <a:sym typeface="Roboto"/>
              </a:defRPr>
            </a:lvl7pPr>
            <a:lvl8pPr lvl="7" indent="0">
              <a:spcBef>
                <a:spcPts val="0"/>
              </a:spcBef>
              <a:buClr>
                <a:schemeClr val="lt1"/>
              </a:buClr>
              <a:buFont typeface="Roboto"/>
              <a:buNone/>
              <a:defRPr sz="3200">
                <a:solidFill>
                  <a:schemeClr val="lt1"/>
                </a:solidFill>
                <a:latin typeface="Roboto"/>
                <a:ea typeface="Roboto"/>
                <a:cs typeface="Roboto"/>
                <a:sym typeface="Roboto"/>
              </a:defRPr>
            </a:lvl8pPr>
            <a:lvl9pPr lvl="8" indent="0">
              <a:spcBef>
                <a:spcPts val="0"/>
              </a:spcBef>
              <a:buClr>
                <a:schemeClr val="lt1"/>
              </a:buClr>
              <a:buFont typeface="Roboto"/>
              <a:buNone/>
              <a:defRPr sz="3200">
                <a:solidFill>
                  <a:schemeClr val="lt1"/>
                </a:solidFill>
                <a:latin typeface="Roboto"/>
                <a:ea typeface="Roboto"/>
                <a:cs typeface="Roboto"/>
                <a:sym typeface="Roboto"/>
              </a:defRPr>
            </a:lvl9pPr>
          </a:lstStyle>
          <a:p>
            <a:endParaRPr/>
          </a:p>
        </p:txBody>
      </p:sp>
      <p:sp>
        <p:nvSpPr>
          <p:cNvPr id="72" name="Shape 72"/>
          <p:cNvSpPr txBox="1">
            <a:spLocks noGrp="1"/>
          </p:cNvSpPr>
          <p:nvPr>
            <p:ph type="body" idx="1"/>
          </p:nvPr>
        </p:nvSpPr>
        <p:spPr>
          <a:xfrm>
            <a:off x="471900" y="1919075"/>
            <a:ext cx="8222100" cy="2710200"/>
          </a:xfrm>
          <a:prstGeom prst="rect">
            <a:avLst/>
          </a:prstGeom>
          <a:noFill/>
          <a:ln>
            <a:noFill/>
          </a:ln>
        </p:spPr>
        <p:txBody>
          <a:bodyPr lIns="91425" tIns="91425" rIns="91425" bIns="91425" anchor="t" anchorCtr="0"/>
          <a:lstStyle>
            <a:lvl1pPr marL="0" marR="0" lvl="0" indent="0" algn="l" rtl="0">
              <a:lnSpc>
                <a:spcPct val="115000"/>
              </a:lnSpc>
              <a:spcBef>
                <a:spcPts val="0"/>
              </a:spcBef>
              <a:spcAft>
                <a:spcPts val="1600"/>
              </a:spcAft>
              <a:buClr>
                <a:schemeClr val="lt2"/>
              </a:buClr>
              <a:buFont typeface="Roboto"/>
              <a:buNone/>
              <a:defRPr sz="1800" b="0" i="0" u="none" strike="noStrike" cap="none">
                <a:solidFill>
                  <a:schemeClr val="lt2"/>
                </a:solidFill>
                <a:latin typeface="Roboto"/>
                <a:ea typeface="Roboto"/>
                <a:cs typeface="Roboto"/>
                <a:sym typeface="Roboto"/>
              </a:defRPr>
            </a:lvl1pPr>
            <a:lvl2pPr marL="457200" marR="0" lvl="1" indent="0" algn="l" rtl="0">
              <a:lnSpc>
                <a:spcPct val="115000"/>
              </a:lnSpc>
              <a:spcBef>
                <a:spcPts val="0"/>
              </a:spcBef>
              <a:spcAft>
                <a:spcPts val="1600"/>
              </a:spcAft>
              <a:buClr>
                <a:schemeClr val="lt2"/>
              </a:buClr>
              <a:buFont typeface="Roboto"/>
              <a:buNone/>
              <a:defRPr sz="1400" b="0" i="0" u="none" strike="noStrike" cap="none">
                <a:solidFill>
                  <a:schemeClr val="lt2"/>
                </a:solidFill>
                <a:latin typeface="Roboto"/>
                <a:ea typeface="Roboto"/>
                <a:cs typeface="Roboto"/>
                <a:sym typeface="Roboto"/>
              </a:defRPr>
            </a:lvl2pPr>
            <a:lvl3pPr marL="914400" marR="0" lvl="2" indent="0" algn="l" rtl="0">
              <a:lnSpc>
                <a:spcPct val="115000"/>
              </a:lnSpc>
              <a:spcBef>
                <a:spcPts val="0"/>
              </a:spcBef>
              <a:spcAft>
                <a:spcPts val="1600"/>
              </a:spcAft>
              <a:buClr>
                <a:schemeClr val="lt2"/>
              </a:buClr>
              <a:buFont typeface="Roboto"/>
              <a:buNone/>
              <a:defRPr sz="1400" b="0" i="0" u="none" strike="noStrike" cap="none">
                <a:solidFill>
                  <a:schemeClr val="lt2"/>
                </a:solidFill>
                <a:latin typeface="Roboto"/>
                <a:ea typeface="Roboto"/>
                <a:cs typeface="Roboto"/>
                <a:sym typeface="Roboto"/>
              </a:defRPr>
            </a:lvl3pPr>
            <a:lvl4pPr marL="1371600" marR="0" lvl="3" indent="0" algn="l" rtl="0">
              <a:lnSpc>
                <a:spcPct val="115000"/>
              </a:lnSpc>
              <a:spcBef>
                <a:spcPts val="0"/>
              </a:spcBef>
              <a:spcAft>
                <a:spcPts val="1600"/>
              </a:spcAft>
              <a:buClr>
                <a:schemeClr val="lt2"/>
              </a:buClr>
              <a:buFont typeface="Roboto"/>
              <a:buNone/>
              <a:defRPr sz="1400" b="0" i="0" u="none" strike="noStrike" cap="none">
                <a:solidFill>
                  <a:schemeClr val="lt2"/>
                </a:solidFill>
                <a:latin typeface="Roboto"/>
                <a:ea typeface="Roboto"/>
                <a:cs typeface="Roboto"/>
                <a:sym typeface="Roboto"/>
              </a:defRPr>
            </a:lvl4pPr>
            <a:lvl5pPr marL="1828800" marR="0" lvl="4" indent="0" algn="l" rtl="0">
              <a:lnSpc>
                <a:spcPct val="115000"/>
              </a:lnSpc>
              <a:spcBef>
                <a:spcPts val="0"/>
              </a:spcBef>
              <a:spcAft>
                <a:spcPts val="1600"/>
              </a:spcAft>
              <a:buClr>
                <a:schemeClr val="lt2"/>
              </a:buClr>
              <a:buFont typeface="Roboto"/>
              <a:buNone/>
              <a:defRPr sz="1400" b="0" i="0" u="none" strike="noStrike" cap="none">
                <a:solidFill>
                  <a:schemeClr val="lt2"/>
                </a:solidFill>
                <a:latin typeface="Roboto"/>
                <a:ea typeface="Roboto"/>
                <a:cs typeface="Roboto"/>
                <a:sym typeface="Roboto"/>
              </a:defRPr>
            </a:lvl5pPr>
            <a:lvl6pPr marL="2286000" marR="0" lvl="5" indent="0" algn="l" rtl="0">
              <a:lnSpc>
                <a:spcPct val="115000"/>
              </a:lnSpc>
              <a:spcBef>
                <a:spcPts val="0"/>
              </a:spcBef>
              <a:spcAft>
                <a:spcPts val="1600"/>
              </a:spcAft>
              <a:buClr>
                <a:schemeClr val="lt2"/>
              </a:buClr>
              <a:buFont typeface="Roboto"/>
              <a:buNone/>
              <a:defRPr sz="1400" b="0" i="0" u="none" strike="noStrike" cap="none">
                <a:solidFill>
                  <a:schemeClr val="lt2"/>
                </a:solidFill>
                <a:latin typeface="Roboto"/>
                <a:ea typeface="Roboto"/>
                <a:cs typeface="Roboto"/>
                <a:sym typeface="Roboto"/>
              </a:defRPr>
            </a:lvl6pPr>
            <a:lvl7pPr marL="2743200" marR="0" lvl="6" indent="0" algn="l" rtl="0">
              <a:lnSpc>
                <a:spcPct val="115000"/>
              </a:lnSpc>
              <a:spcBef>
                <a:spcPts val="0"/>
              </a:spcBef>
              <a:spcAft>
                <a:spcPts val="1600"/>
              </a:spcAft>
              <a:buClr>
                <a:schemeClr val="lt2"/>
              </a:buClr>
              <a:buFont typeface="Roboto"/>
              <a:buNone/>
              <a:defRPr sz="1400" b="0" i="0" u="none" strike="noStrike" cap="none">
                <a:solidFill>
                  <a:schemeClr val="lt2"/>
                </a:solidFill>
                <a:latin typeface="Roboto"/>
                <a:ea typeface="Roboto"/>
                <a:cs typeface="Roboto"/>
                <a:sym typeface="Roboto"/>
              </a:defRPr>
            </a:lvl7pPr>
            <a:lvl8pPr marL="3200400" marR="0" lvl="7" indent="0" algn="l" rtl="0">
              <a:lnSpc>
                <a:spcPct val="115000"/>
              </a:lnSpc>
              <a:spcBef>
                <a:spcPts val="0"/>
              </a:spcBef>
              <a:spcAft>
                <a:spcPts val="1600"/>
              </a:spcAft>
              <a:buClr>
                <a:schemeClr val="lt2"/>
              </a:buClr>
              <a:buFont typeface="Roboto"/>
              <a:buNone/>
              <a:defRPr sz="1400" b="0" i="0" u="none" strike="noStrike" cap="none">
                <a:solidFill>
                  <a:schemeClr val="lt2"/>
                </a:solidFill>
                <a:latin typeface="Roboto"/>
                <a:ea typeface="Roboto"/>
                <a:cs typeface="Roboto"/>
                <a:sym typeface="Roboto"/>
              </a:defRPr>
            </a:lvl8pPr>
            <a:lvl9pPr marL="3657600" marR="0" lvl="8" indent="0" algn="l" rtl="0">
              <a:lnSpc>
                <a:spcPct val="115000"/>
              </a:lnSpc>
              <a:spcBef>
                <a:spcPts val="0"/>
              </a:spcBef>
              <a:spcAft>
                <a:spcPts val="1600"/>
              </a:spcAft>
              <a:buClr>
                <a:schemeClr val="lt2"/>
              </a:buClr>
              <a:buFont typeface="Roboto"/>
              <a:buNone/>
              <a:defRPr sz="1400" b="0" i="0" u="none" strike="noStrike" cap="none">
                <a:solidFill>
                  <a:schemeClr val="lt2"/>
                </a:solidFill>
                <a:latin typeface="Roboto"/>
                <a:ea typeface="Roboto"/>
                <a:cs typeface="Roboto"/>
                <a:sym typeface="Roboto"/>
              </a:defRPr>
            </a:lvl9pPr>
          </a:lstStyle>
          <a:p>
            <a:endParaRPr/>
          </a:p>
        </p:txBody>
      </p:sp>
      <p:sp>
        <p:nvSpPr>
          <p:cNvPr id="73" name="Shape 73"/>
          <p:cNvSpPr txBox="1">
            <a:spLocks noGrp="1"/>
          </p:cNvSpPr>
          <p:nvPr>
            <p:ph type="sldNum" idx="12"/>
          </p:nvPr>
        </p:nvSpPr>
        <p:spPr>
          <a:xfrm>
            <a:off x="8523540" y="4695623"/>
            <a:ext cx="548699" cy="393600"/>
          </a:xfrm>
          <a:prstGeom prst="rect">
            <a:avLst/>
          </a:prstGeom>
          <a:noFill/>
          <a:ln>
            <a:noFill/>
          </a:ln>
        </p:spPr>
        <p:txBody>
          <a:bodyPr lIns="91425" tIns="91425" rIns="91425" bIns="91425" anchor="ctr" anchorCtr="0">
            <a:noAutofit/>
          </a:bodyPr>
          <a:lstStyle/>
          <a:p>
            <a:pPr marL="0" marR="0" lvl="0" indent="0" algn="r" rtl="0">
              <a:lnSpc>
                <a:spcPct val="100000"/>
              </a:lnSpc>
              <a:spcBef>
                <a:spcPts val="0"/>
              </a:spcBef>
              <a:spcAft>
                <a:spcPts val="0"/>
              </a:spcAft>
              <a:buClr>
                <a:schemeClr val="lt2"/>
              </a:buClr>
              <a:buSzPct val="25000"/>
              <a:buFont typeface="Roboto"/>
              <a:buNone/>
            </a:pPr>
            <a:fld id="{00000000-1234-1234-1234-123412341234}" type="slidenum">
              <a:rPr lang="en" sz="1000" b="0" i="0" u="none" strike="noStrike" cap="none">
                <a:solidFill>
                  <a:schemeClr val="lt2"/>
                </a:solidFill>
                <a:latin typeface="Roboto"/>
                <a:ea typeface="Roboto"/>
                <a:cs typeface="Roboto"/>
                <a:sym typeface="Roboto"/>
              </a:rPr>
              <a:t>‹#›</a:t>
            </a:fld>
            <a:endParaRPr lang="en" sz="1000" b="0" i="0" u="none" strike="noStrike" cap="none">
              <a:solidFill>
                <a:schemeClr val="lt2"/>
              </a:solidFill>
              <a:latin typeface="Roboto"/>
              <a:ea typeface="Roboto"/>
              <a:cs typeface="Roboto"/>
              <a:sym typeface="Roboto"/>
            </a:endParaRPr>
          </a:p>
        </p:txBody>
      </p:sp>
    </p:spTree>
  </p:cSld>
  <p:clrMap bg1="lt1" tx1="dk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6"/>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77"/>
        <p:cNvGrpSpPr/>
        <p:nvPr/>
      </p:nvGrpSpPr>
      <p:grpSpPr>
        <a:xfrm>
          <a:off x="0" y="0"/>
          <a:ext cx="0" cy="0"/>
          <a:chOff x="0" y="0"/>
          <a:chExt cx="0" cy="0"/>
        </a:xfrm>
      </p:grpSpPr>
      <p:sp>
        <p:nvSpPr>
          <p:cNvPr id="178" name="Shape 178"/>
          <p:cNvSpPr txBox="1">
            <a:spLocks noGrp="1"/>
          </p:cNvSpPr>
          <p:nvPr>
            <p:ph type="title"/>
          </p:nvPr>
        </p:nvSpPr>
        <p:spPr>
          <a:xfrm>
            <a:off x="457200" y="205976"/>
            <a:ext cx="8229600" cy="3936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chemeClr val="dk2"/>
              </a:buClr>
              <a:buFont typeface="Roboto"/>
              <a:buNone/>
              <a:defRPr sz="2800" b="0" i="0" u="none" strike="noStrike" cap="none">
                <a:solidFill>
                  <a:schemeClr val="dk2"/>
                </a:solidFill>
                <a:latin typeface="Roboto"/>
                <a:ea typeface="Roboto"/>
                <a:cs typeface="Roboto"/>
                <a:sym typeface="Roboto"/>
              </a:defRPr>
            </a:lvl1pPr>
            <a:lvl2pPr lvl="1" indent="0" rtl="0">
              <a:spcBef>
                <a:spcPts val="0"/>
              </a:spcBef>
              <a:buClr>
                <a:schemeClr val="dk2"/>
              </a:buClr>
              <a:buFont typeface="Arial"/>
              <a:buNone/>
              <a:defRPr sz="2800" b="1">
                <a:solidFill>
                  <a:schemeClr val="dk2"/>
                </a:solidFill>
              </a:defRPr>
            </a:lvl2pPr>
            <a:lvl3pPr lvl="2" indent="0" rtl="0">
              <a:spcBef>
                <a:spcPts val="0"/>
              </a:spcBef>
              <a:buClr>
                <a:schemeClr val="dk2"/>
              </a:buClr>
              <a:buFont typeface="Arial"/>
              <a:buNone/>
              <a:defRPr sz="2800" b="1">
                <a:solidFill>
                  <a:schemeClr val="dk2"/>
                </a:solidFill>
              </a:defRPr>
            </a:lvl3pPr>
            <a:lvl4pPr lvl="3" indent="0" rtl="0">
              <a:spcBef>
                <a:spcPts val="0"/>
              </a:spcBef>
              <a:buClr>
                <a:schemeClr val="dk2"/>
              </a:buClr>
              <a:buFont typeface="Arial"/>
              <a:buNone/>
              <a:defRPr sz="2800" b="1">
                <a:solidFill>
                  <a:schemeClr val="dk2"/>
                </a:solidFill>
              </a:defRPr>
            </a:lvl4pPr>
            <a:lvl5pPr lvl="4" indent="0" rtl="0">
              <a:spcBef>
                <a:spcPts val="0"/>
              </a:spcBef>
              <a:buClr>
                <a:schemeClr val="dk2"/>
              </a:buClr>
              <a:buFont typeface="Arial"/>
              <a:buNone/>
              <a:defRPr sz="2800" b="1">
                <a:solidFill>
                  <a:schemeClr val="dk2"/>
                </a:solidFill>
              </a:defRPr>
            </a:lvl5pPr>
            <a:lvl6pPr lvl="5" indent="0" rtl="0">
              <a:spcBef>
                <a:spcPts val="0"/>
              </a:spcBef>
              <a:buClr>
                <a:schemeClr val="dk2"/>
              </a:buClr>
              <a:buFont typeface="Arial"/>
              <a:buNone/>
              <a:defRPr sz="2800" b="1">
                <a:solidFill>
                  <a:schemeClr val="dk2"/>
                </a:solidFill>
              </a:defRPr>
            </a:lvl6pPr>
            <a:lvl7pPr lvl="6" indent="0" rtl="0">
              <a:spcBef>
                <a:spcPts val="0"/>
              </a:spcBef>
              <a:buClr>
                <a:schemeClr val="dk2"/>
              </a:buClr>
              <a:buFont typeface="Arial"/>
              <a:buNone/>
              <a:defRPr sz="2800" b="1">
                <a:solidFill>
                  <a:schemeClr val="dk2"/>
                </a:solidFill>
              </a:defRPr>
            </a:lvl7pPr>
            <a:lvl8pPr lvl="7" indent="0" rtl="0">
              <a:spcBef>
                <a:spcPts val="0"/>
              </a:spcBef>
              <a:buClr>
                <a:schemeClr val="dk2"/>
              </a:buClr>
              <a:buFont typeface="Arial"/>
              <a:buNone/>
              <a:defRPr sz="2800" b="1">
                <a:solidFill>
                  <a:schemeClr val="dk2"/>
                </a:solidFill>
              </a:defRPr>
            </a:lvl8pPr>
            <a:lvl9pPr lvl="8" indent="0" rtl="0">
              <a:spcBef>
                <a:spcPts val="0"/>
              </a:spcBef>
              <a:buClr>
                <a:schemeClr val="dk2"/>
              </a:buClr>
              <a:buFont typeface="Arial"/>
              <a:buNone/>
              <a:defRPr sz="2800" b="1">
                <a:solidFill>
                  <a:schemeClr val="dk2"/>
                </a:solidFill>
              </a:defRPr>
            </a:lvl9pPr>
          </a:lstStyle>
          <a:p>
            <a:endParaRPr/>
          </a:p>
        </p:txBody>
      </p:sp>
      <p:sp>
        <p:nvSpPr>
          <p:cNvPr id="179" name="Shape 179"/>
          <p:cNvSpPr txBox="1">
            <a:spLocks noGrp="1"/>
          </p:cNvSpPr>
          <p:nvPr>
            <p:ph type="body" idx="1"/>
          </p:nvPr>
        </p:nvSpPr>
        <p:spPr>
          <a:xfrm>
            <a:off x="457200" y="1200150"/>
            <a:ext cx="8229600" cy="3459600"/>
          </a:xfrm>
          <a:prstGeom prst="rect">
            <a:avLst/>
          </a:prstGeom>
          <a:noFill/>
          <a:ln>
            <a:noFill/>
          </a:ln>
        </p:spPr>
        <p:txBody>
          <a:bodyPr lIns="91425" tIns="91425" rIns="91425" bIns="91425" anchor="t" anchorCtr="0"/>
          <a:lstStyle>
            <a:lvl1pPr marL="0" marR="0" lvl="0" indent="0" algn="l" rtl="0">
              <a:lnSpc>
                <a:spcPct val="100000"/>
              </a:lnSpc>
              <a:spcBef>
                <a:spcPts val="600"/>
              </a:spcBef>
              <a:spcAft>
                <a:spcPts val="0"/>
              </a:spcAft>
              <a:buClr>
                <a:schemeClr val="dk2"/>
              </a:buClr>
              <a:buFont typeface="Arial"/>
              <a:buNone/>
              <a:defRPr sz="1600" b="0" i="0" u="none" strike="noStrike" cap="none">
                <a:solidFill>
                  <a:schemeClr val="dk2"/>
                </a:solidFill>
                <a:latin typeface="Arial"/>
                <a:ea typeface="Arial"/>
                <a:cs typeface="Arial"/>
                <a:sym typeface="Arial"/>
              </a:defRPr>
            </a:lvl1pPr>
            <a:lvl2pPr marL="457200" marR="0" lvl="1" indent="0" algn="l" rtl="0">
              <a:lnSpc>
                <a:spcPct val="100000"/>
              </a:lnSpc>
              <a:spcBef>
                <a:spcPts val="480"/>
              </a:spcBef>
              <a:spcAft>
                <a:spcPts val="0"/>
              </a:spcAft>
              <a:buClr>
                <a:schemeClr val="dk2"/>
              </a:buClr>
              <a:buFont typeface="Roboto"/>
              <a:buNone/>
              <a:defRPr sz="1600" b="1" i="0" u="none" strike="noStrike" cap="none">
                <a:solidFill>
                  <a:schemeClr val="dk2"/>
                </a:solidFill>
                <a:latin typeface="Roboto"/>
                <a:ea typeface="Roboto"/>
                <a:cs typeface="Roboto"/>
                <a:sym typeface="Roboto"/>
              </a:defRPr>
            </a:lvl2pPr>
            <a:lvl3pPr marL="914400" marR="0" lvl="2" indent="0" algn="l" rtl="0">
              <a:lnSpc>
                <a:spcPct val="100000"/>
              </a:lnSpc>
              <a:spcBef>
                <a:spcPts val="480"/>
              </a:spcBef>
              <a:spcAft>
                <a:spcPts val="0"/>
              </a:spcAft>
              <a:buClr>
                <a:schemeClr val="dk2"/>
              </a:buClr>
              <a:buFont typeface="Roboto"/>
              <a:buNone/>
              <a:defRPr sz="1600" b="0" i="0" u="none" strike="noStrike" cap="none">
                <a:solidFill>
                  <a:schemeClr val="dk2"/>
                </a:solidFill>
                <a:latin typeface="Roboto"/>
                <a:ea typeface="Roboto"/>
                <a:cs typeface="Roboto"/>
                <a:sym typeface="Roboto"/>
              </a:defRPr>
            </a:lvl3pPr>
            <a:lvl4pPr marL="1371600" marR="0" lvl="3" indent="0" algn="l" rtl="0">
              <a:lnSpc>
                <a:spcPct val="100000"/>
              </a:lnSpc>
              <a:spcBef>
                <a:spcPts val="360"/>
              </a:spcBef>
              <a:spcAft>
                <a:spcPts val="0"/>
              </a:spcAft>
              <a:buClr>
                <a:schemeClr val="dk2"/>
              </a:buClr>
              <a:buFont typeface="Roboto"/>
              <a:buNone/>
              <a:defRPr sz="1600" b="0" i="0" u="none" strike="noStrike" cap="none">
                <a:solidFill>
                  <a:schemeClr val="dk2"/>
                </a:solidFill>
                <a:latin typeface="Roboto"/>
                <a:ea typeface="Roboto"/>
                <a:cs typeface="Roboto"/>
                <a:sym typeface="Roboto"/>
              </a:defRPr>
            </a:lvl4pPr>
            <a:lvl5pPr marL="1828800" marR="0" lvl="4" indent="0" algn="l" rtl="0">
              <a:lnSpc>
                <a:spcPct val="100000"/>
              </a:lnSpc>
              <a:spcBef>
                <a:spcPts val="360"/>
              </a:spcBef>
              <a:spcAft>
                <a:spcPts val="0"/>
              </a:spcAft>
              <a:buClr>
                <a:schemeClr val="dk2"/>
              </a:buClr>
              <a:buFont typeface="Roboto"/>
              <a:buNone/>
              <a:defRPr sz="1600" b="0" i="0" u="none" strike="noStrike" cap="none">
                <a:solidFill>
                  <a:schemeClr val="dk2"/>
                </a:solidFill>
                <a:latin typeface="Roboto"/>
                <a:ea typeface="Roboto"/>
                <a:cs typeface="Roboto"/>
                <a:sym typeface="Roboto"/>
              </a:defRPr>
            </a:lvl5pPr>
            <a:lvl6pPr marL="2286000" marR="0" lvl="5" indent="0" algn="l" rtl="0">
              <a:lnSpc>
                <a:spcPct val="100000"/>
              </a:lnSpc>
              <a:spcBef>
                <a:spcPts val="360"/>
              </a:spcBef>
              <a:spcAft>
                <a:spcPts val="0"/>
              </a:spcAft>
              <a:buClr>
                <a:schemeClr val="dk2"/>
              </a:buClr>
              <a:buFont typeface="Roboto"/>
              <a:buNone/>
              <a:defRPr sz="1600" b="0" i="0" u="none" strike="noStrike" cap="none">
                <a:solidFill>
                  <a:schemeClr val="dk2"/>
                </a:solidFill>
                <a:latin typeface="Roboto"/>
                <a:ea typeface="Roboto"/>
                <a:cs typeface="Roboto"/>
                <a:sym typeface="Roboto"/>
              </a:defRPr>
            </a:lvl6pPr>
            <a:lvl7pPr marL="2743200" marR="0" lvl="6" indent="0" algn="l" rtl="0">
              <a:lnSpc>
                <a:spcPct val="100000"/>
              </a:lnSpc>
              <a:spcBef>
                <a:spcPts val="360"/>
              </a:spcBef>
              <a:spcAft>
                <a:spcPts val="0"/>
              </a:spcAft>
              <a:buClr>
                <a:schemeClr val="dk2"/>
              </a:buClr>
              <a:buFont typeface="Roboto"/>
              <a:buNone/>
              <a:defRPr sz="1600" b="0" i="0" u="none" strike="noStrike" cap="none">
                <a:solidFill>
                  <a:schemeClr val="dk2"/>
                </a:solidFill>
                <a:latin typeface="Roboto"/>
                <a:ea typeface="Roboto"/>
                <a:cs typeface="Roboto"/>
                <a:sym typeface="Roboto"/>
              </a:defRPr>
            </a:lvl7pPr>
            <a:lvl8pPr marL="3200400" marR="0" lvl="7" indent="0" algn="l" rtl="0">
              <a:lnSpc>
                <a:spcPct val="100000"/>
              </a:lnSpc>
              <a:spcBef>
                <a:spcPts val="360"/>
              </a:spcBef>
              <a:spcAft>
                <a:spcPts val="0"/>
              </a:spcAft>
              <a:buClr>
                <a:schemeClr val="dk2"/>
              </a:buClr>
              <a:buFont typeface="Roboto"/>
              <a:buNone/>
              <a:defRPr sz="1600" b="0" i="0" u="none" strike="noStrike" cap="none">
                <a:solidFill>
                  <a:schemeClr val="dk2"/>
                </a:solidFill>
                <a:latin typeface="Roboto"/>
                <a:ea typeface="Roboto"/>
                <a:cs typeface="Roboto"/>
                <a:sym typeface="Roboto"/>
              </a:defRPr>
            </a:lvl8pPr>
            <a:lvl9pPr marL="3657600" marR="0" lvl="8" indent="0" algn="l" rtl="0">
              <a:lnSpc>
                <a:spcPct val="100000"/>
              </a:lnSpc>
              <a:spcBef>
                <a:spcPts val="360"/>
              </a:spcBef>
              <a:spcAft>
                <a:spcPts val="0"/>
              </a:spcAft>
              <a:buClr>
                <a:schemeClr val="dk2"/>
              </a:buClr>
              <a:buFont typeface="Roboto"/>
              <a:buNone/>
              <a:defRPr sz="1600" b="0" i="0" u="none" strike="noStrike" cap="none">
                <a:solidFill>
                  <a:schemeClr val="dk2"/>
                </a:solidFill>
                <a:latin typeface="Roboto"/>
                <a:ea typeface="Roboto"/>
                <a:cs typeface="Roboto"/>
                <a:sym typeface="Roboto"/>
              </a:defRPr>
            </a:lvl9pPr>
          </a:lstStyle>
          <a:p>
            <a:endParaRPr/>
          </a:p>
        </p:txBody>
      </p:sp>
    </p:spTree>
  </p:cSld>
  <p:clrMap bg1="lt1" tx1="dk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37"/>
        <p:cNvGrpSpPr/>
        <p:nvPr/>
      </p:nvGrpSpPr>
      <p:grpSpPr>
        <a:xfrm>
          <a:off x="0" y="0"/>
          <a:ext cx="0" cy="0"/>
          <a:chOff x="0" y="0"/>
          <a:chExt cx="0" cy="0"/>
        </a:xfrm>
      </p:grpSpPr>
      <p:sp>
        <p:nvSpPr>
          <p:cNvPr id="238" name="Shape 238"/>
          <p:cNvSpPr txBox="1">
            <a:spLocks noGrp="1"/>
          </p:cNvSpPr>
          <p:nvPr>
            <p:ph type="title"/>
          </p:nvPr>
        </p:nvSpPr>
        <p:spPr>
          <a:xfrm>
            <a:off x="457200" y="205976"/>
            <a:ext cx="8229600" cy="3936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chemeClr val="dk2"/>
              </a:buClr>
              <a:buFont typeface="Roboto"/>
              <a:buNone/>
              <a:defRPr sz="2800" b="0" i="0" u="none" strike="noStrike" cap="none">
                <a:solidFill>
                  <a:schemeClr val="dk2"/>
                </a:solidFill>
                <a:latin typeface="Roboto"/>
                <a:ea typeface="Roboto"/>
                <a:cs typeface="Roboto"/>
                <a:sym typeface="Roboto"/>
              </a:defRPr>
            </a:lvl1pPr>
            <a:lvl2pPr lvl="1" indent="0" rtl="0">
              <a:spcBef>
                <a:spcPts val="0"/>
              </a:spcBef>
              <a:buClr>
                <a:schemeClr val="dk2"/>
              </a:buClr>
              <a:buFont typeface="Arial"/>
              <a:buNone/>
              <a:defRPr sz="2800" b="1">
                <a:solidFill>
                  <a:schemeClr val="dk2"/>
                </a:solidFill>
              </a:defRPr>
            </a:lvl2pPr>
            <a:lvl3pPr lvl="2" indent="0" rtl="0">
              <a:spcBef>
                <a:spcPts val="0"/>
              </a:spcBef>
              <a:buClr>
                <a:schemeClr val="dk2"/>
              </a:buClr>
              <a:buFont typeface="Arial"/>
              <a:buNone/>
              <a:defRPr sz="2800" b="1">
                <a:solidFill>
                  <a:schemeClr val="dk2"/>
                </a:solidFill>
              </a:defRPr>
            </a:lvl3pPr>
            <a:lvl4pPr lvl="3" indent="0" rtl="0">
              <a:spcBef>
                <a:spcPts val="0"/>
              </a:spcBef>
              <a:buClr>
                <a:schemeClr val="dk2"/>
              </a:buClr>
              <a:buFont typeface="Arial"/>
              <a:buNone/>
              <a:defRPr sz="2800" b="1">
                <a:solidFill>
                  <a:schemeClr val="dk2"/>
                </a:solidFill>
              </a:defRPr>
            </a:lvl4pPr>
            <a:lvl5pPr lvl="4" indent="0" rtl="0">
              <a:spcBef>
                <a:spcPts val="0"/>
              </a:spcBef>
              <a:buClr>
                <a:schemeClr val="dk2"/>
              </a:buClr>
              <a:buFont typeface="Arial"/>
              <a:buNone/>
              <a:defRPr sz="2800" b="1">
                <a:solidFill>
                  <a:schemeClr val="dk2"/>
                </a:solidFill>
              </a:defRPr>
            </a:lvl5pPr>
            <a:lvl6pPr lvl="5" indent="0" rtl="0">
              <a:spcBef>
                <a:spcPts val="0"/>
              </a:spcBef>
              <a:buClr>
                <a:schemeClr val="dk2"/>
              </a:buClr>
              <a:buFont typeface="Arial"/>
              <a:buNone/>
              <a:defRPr sz="2800" b="1">
                <a:solidFill>
                  <a:schemeClr val="dk2"/>
                </a:solidFill>
              </a:defRPr>
            </a:lvl6pPr>
            <a:lvl7pPr lvl="6" indent="0" rtl="0">
              <a:spcBef>
                <a:spcPts val="0"/>
              </a:spcBef>
              <a:buClr>
                <a:schemeClr val="dk2"/>
              </a:buClr>
              <a:buFont typeface="Arial"/>
              <a:buNone/>
              <a:defRPr sz="2800" b="1">
                <a:solidFill>
                  <a:schemeClr val="dk2"/>
                </a:solidFill>
              </a:defRPr>
            </a:lvl7pPr>
            <a:lvl8pPr lvl="7" indent="0" rtl="0">
              <a:spcBef>
                <a:spcPts val="0"/>
              </a:spcBef>
              <a:buClr>
                <a:schemeClr val="dk2"/>
              </a:buClr>
              <a:buFont typeface="Arial"/>
              <a:buNone/>
              <a:defRPr sz="2800" b="1">
                <a:solidFill>
                  <a:schemeClr val="dk2"/>
                </a:solidFill>
              </a:defRPr>
            </a:lvl8pPr>
            <a:lvl9pPr lvl="8" indent="0" rtl="0">
              <a:spcBef>
                <a:spcPts val="0"/>
              </a:spcBef>
              <a:buClr>
                <a:schemeClr val="dk2"/>
              </a:buClr>
              <a:buFont typeface="Arial"/>
              <a:buNone/>
              <a:defRPr sz="2800" b="1">
                <a:solidFill>
                  <a:schemeClr val="dk2"/>
                </a:solidFill>
              </a:defRPr>
            </a:lvl9pPr>
          </a:lstStyle>
          <a:p>
            <a:endParaRPr/>
          </a:p>
        </p:txBody>
      </p:sp>
      <p:sp>
        <p:nvSpPr>
          <p:cNvPr id="239" name="Shape 239"/>
          <p:cNvSpPr txBox="1">
            <a:spLocks noGrp="1"/>
          </p:cNvSpPr>
          <p:nvPr>
            <p:ph type="body" idx="1"/>
          </p:nvPr>
        </p:nvSpPr>
        <p:spPr>
          <a:xfrm>
            <a:off x="457200" y="1200150"/>
            <a:ext cx="8229600" cy="3459600"/>
          </a:xfrm>
          <a:prstGeom prst="rect">
            <a:avLst/>
          </a:prstGeom>
          <a:noFill/>
          <a:ln>
            <a:noFill/>
          </a:ln>
        </p:spPr>
        <p:txBody>
          <a:bodyPr lIns="91425" tIns="91425" rIns="91425" bIns="91425" anchor="t" anchorCtr="0"/>
          <a:lstStyle>
            <a:lvl1pPr marL="0" marR="0" lvl="0" indent="0" algn="l" rtl="0">
              <a:lnSpc>
                <a:spcPct val="100000"/>
              </a:lnSpc>
              <a:spcBef>
                <a:spcPts val="600"/>
              </a:spcBef>
              <a:spcAft>
                <a:spcPts val="0"/>
              </a:spcAft>
              <a:buClr>
                <a:schemeClr val="dk2"/>
              </a:buClr>
              <a:buFont typeface="Arial"/>
              <a:buNone/>
              <a:defRPr sz="1600" b="0" i="0" u="none" strike="noStrike" cap="none">
                <a:solidFill>
                  <a:schemeClr val="dk2"/>
                </a:solidFill>
                <a:latin typeface="Arial"/>
                <a:ea typeface="Arial"/>
                <a:cs typeface="Arial"/>
                <a:sym typeface="Arial"/>
              </a:defRPr>
            </a:lvl1pPr>
            <a:lvl2pPr marL="457200" marR="0" lvl="1" indent="0" algn="l" rtl="0">
              <a:lnSpc>
                <a:spcPct val="100000"/>
              </a:lnSpc>
              <a:spcBef>
                <a:spcPts val="480"/>
              </a:spcBef>
              <a:spcAft>
                <a:spcPts val="0"/>
              </a:spcAft>
              <a:buClr>
                <a:schemeClr val="dk2"/>
              </a:buClr>
              <a:buFont typeface="Roboto"/>
              <a:buNone/>
              <a:defRPr sz="1600" b="1" i="0" u="none" strike="noStrike" cap="none">
                <a:solidFill>
                  <a:schemeClr val="dk2"/>
                </a:solidFill>
                <a:latin typeface="Roboto"/>
                <a:ea typeface="Roboto"/>
                <a:cs typeface="Roboto"/>
                <a:sym typeface="Roboto"/>
              </a:defRPr>
            </a:lvl2pPr>
            <a:lvl3pPr marL="914400" marR="0" lvl="2" indent="0" algn="l" rtl="0">
              <a:lnSpc>
                <a:spcPct val="100000"/>
              </a:lnSpc>
              <a:spcBef>
                <a:spcPts val="480"/>
              </a:spcBef>
              <a:spcAft>
                <a:spcPts val="0"/>
              </a:spcAft>
              <a:buClr>
                <a:schemeClr val="dk2"/>
              </a:buClr>
              <a:buFont typeface="Roboto"/>
              <a:buNone/>
              <a:defRPr sz="1600" b="0" i="0" u="none" strike="noStrike" cap="none">
                <a:solidFill>
                  <a:schemeClr val="dk2"/>
                </a:solidFill>
                <a:latin typeface="Roboto"/>
                <a:ea typeface="Roboto"/>
                <a:cs typeface="Roboto"/>
                <a:sym typeface="Roboto"/>
              </a:defRPr>
            </a:lvl3pPr>
            <a:lvl4pPr marL="1371600" marR="0" lvl="3" indent="0" algn="l" rtl="0">
              <a:lnSpc>
                <a:spcPct val="100000"/>
              </a:lnSpc>
              <a:spcBef>
                <a:spcPts val="360"/>
              </a:spcBef>
              <a:spcAft>
                <a:spcPts val="0"/>
              </a:spcAft>
              <a:buClr>
                <a:schemeClr val="dk2"/>
              </a:buClr>
              <a:buFont typeface="Roboto"/>
              <a:buNone/>
              <a:defRPr sz="1600" b="0" i="0" u="none" strike="noStrike" cap="none">
                <a:solidFill>
                  <a:schemeClr val="dk2"/>
                </a:solidFill>
                <a:latin typeface="Roboto"/>
                <a:ea typeface="Roboto"/>
                <a:cs typeface="Roboto"/>
                <a:sym typeface="Roboto"/>
              </a:defRPr>
            </a:lvl4pPr>
            <a:lvl5pPr marL="1828800" marR="0" lvl="4" indent="0" algn="l" rtl="0">
              <a:lnSpc>
                <a:spcPct val="100000"/>
              </a:lnSpc>
              <a:spcBef>
                <a:spcPts val="360"/>
              </a:spcBef>
              <a:spcAft>
                <a:spcPts val="0"/>
              </a:spcAft>
              <a:buClr>
                <a:schemeClr val="dk2"/>
              </a:buClr>
              <a:buFont typeface="Roboto"/>
              <a:buNone/>
              <a:defRPr sz="1600" b="0" i="0" u="none" strike="noStrike" cap="none">
                <a:solidFill>
                  <a:schemeClr val="dk2"/>
                </a:solidFill>
                <a:latin typeface="Roboto"/>
                <a:ea typeface="Roboto"/>
                <a:cs typeface="Roboto"/>
                <a:sym typeface="Roboto"/>
              </a:defRPr>
            </a:lvl5pPr>
            <a:lvl6pPr marL="2286000" marR="0" lvl="5" indent="0" algn="l" rtl="0">
              <a:lnSpc>
                <a:spcPct val="100000"/>
              </a:lnSpc>
              <a:spcBef>
                <a:spcPts val="360"/>
              </a:spcBef>
              <a:spcAft>
                <a:spcPts val="0"/>
              </a:spcAft>
              <a:buClr>
                <a:schemeClr val="dk2"/>
              </a:buClr>
              <a:buFont typeface="Roboto"/>
              <a:buNone/>
              <a:defRPr sz="1600" b="0" i="0" u="none" strike="noStrike" cap="none">
                <a:solidFill>
                  <a:schemeClr val="dk2"/>
                </a:solidFill>
                <a:latin typeface="Roboto"/>
                <a:ea typeface="Roboto"/>
                <a:cs typeface="Roboto"/>
                <a:sym typeface="Roboto"/>
              </a:defRPr>
            </a:lvl6pPr>
            <a:lvl7pPr marL="2743200" marR="0" lvl="6" indent="0" algn="l" rtl="0">
              <a:lnSpc>
                <a:spcPct val="100000"/>
              </a:lnSpc>
              <a:spcBef>
                <a:spcPts val="360"/>
              </a:spcBef>
              <a:spcAft>
                <a:spcPts val="0"/>
              </a:spcAft>
              <a:buClr>
                <a:schemeClr val="dk2"/>
              </a:buClr>
              <a:buFont typeface="Roboto"/>
              <a:buNone/>
              <a:defRPr sz="1600" b="0" i="0" u="none" strike="noStrike" cap="none">
                <a:solidFill>
                  <a:schemeClr val="dk2"/>
                </a:solidFill>
                <a:latin typeface="Roboto"/>
                <a:ea typeface="Roboto"/>
                <a:cs typeface="Roboto"/>
                <a:sym typeface="Roboto"/>
              </a:defRPr>
            </a:lvl7pPr>
            <a:lvl8pPr marL="3200400" marR="0" lvl="7" indent="0" algn="l" rtl="0">
              <a:lnSpc>
                <a:spcPct val="100000"/>
              </a:lnSpc>
              <a:spcBef>
                <a:spcPts val="360"/>
              </a:spcBef>
              <a:spcAft>
                <a:spcPts val="0"/>
              </a:spcAft>
              <a:buClr>
                <a:schemeClr val="dk2"/>
              </a:buClr>
              <a:buFont typeface="Roboto"/>
              <a:buNone/>
              <a:defRPr sz="1600" b="0" i="0" u="none" strike="noStrike" cap="none">
                <a:solidFill>
                  <a:schemeClr val="dk2"/>
                </a:solidFill>
                <a:latin typeface="Roboto"/>
                <a:ea typeface="Roboto"/>
                <a:cs typeface="Roboto"/>
                <a:sym typeface="Roboto"/>
              </a:defRPr>
            </a:lvl8pPr>
            <a:lvl9pPr marL="3657600" marR="0" lvl="8" indent="0" algn="l" rtl="0">
              <a:lnSpc>
                <a:spcPct val="100000"/>
              </a:lnSpc>
              <a:spcBef>
                <a:spcPts val="360"/>
              </a:spcBef>
              <a:spcAft>
                <a:spcPts val="0"/>
              </a:spcAft>
              <a:buClr>
                <a:schemeClr val="dk2"/>
              </a:buClr>
              <a:buFont typeface="Roboto"/>
              <a:buNone/>
              <a:defRPr sz="1600" b="0" i="0" u="none" strike="noStrike" cap="none">
                <a:solidFill>
                  <a:schemeClr val="dk2"/>
                </a:solidFill>
                <a:latin typeface="Roboto"/>
                <a:ea typeface="Roboto"/>
                <a:cs typeface="Roboto"/>
                <a:sym typeface="Roboto"/>
              </a:defRPr>
            </a:lvl9pPr>
          </a:lstStyle>
          <a:p>
            <a:endParaRPr/>
          </a:p>
        </p:txBody>
      </p:sp>
    </p:spTree>
  </p:cSld>
  <p:clrMap bg1="lt1" tx1="dk1" bg2="dk2" tx2="lt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03"/>
        <p:cNvGrpSpPr/>
        <p:nvPr/>
      </p:nvGrpSpPr>
      <p:grpSpPr>
        <a:xfrm>
          <a:off x="0" y="0"/>
          <a:ext cx="0" cy="0"/>
          <a:chOff x="0" y="0"/>
          <a:chExt cx="0" cy="0"/>
        </a:xfrm>
      </p:grpSpPr>
      <p:sp>
        <p:nvSpPr>
          <p:cNvPr id="304" name="Shape 304"/>
          <p:cNvSpPr txBox="1">
            <a:spLocks noGrp="1"/>
          </p:cNvSpPr>
          <p:nvPr>
            <p:ph type="title"/>
          </p:nvPr>
        </p:nvSpPr>
        <p:spPr>
          <a:xfrm>
            <a:off x="311700" y="445025"/>
            <a:ext cx="8520600" cy="5727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chemeClr val="dk1"/>
              </a:buClr>
              <a:buFont typeface="Arial"/>
              <a:buNone/>
              <a:defRPr sz="2800" b="0" i="0" u="none" strike="noStrike" cap="none">
                <a:solidFill>
                  <a:schemeClr val="dk1"/>
                </a:solidFill>
                <a:latin typeface="Arial"/>
                <a:ea typeface="Arial"/>
                <a:cs typeface="Arial"/>
                <a:sym typeface="Arial"/>
              </a:defRPr>
            </a:lvl1pPr>
            <a:lvl2pPr lvl="1" indent="0" rtl="0">
              <a:spcBef>
                <a:spcPts val="0"/>
              </a:spcBef>
              <a:buClr>
                <a:schemeClr val="dk1"/>
              </a:buClr>
              <a:buFont typeface="Arial"/>
              <a:buNone/>
              <a:defRPr sz="2800">
                <a:solidFill>
                  <a:schemeClr val="dk1"/>
                </a:solidFill>
              </a:defRPr>
            </a:lvl2pPr>
            <a:lvl3pPr lvl="2" indent="0" rtl="0">
              <a:spcBef>
                <a:spcPts val="0"/>
              </a:spcBef>
              <a:buClr>
                <a:schemeClr val="dk1"/>
              </a:buClr>
              <a:buFont typeface="Arial"/>
              <a:buNone/>
              <a:defRPr sz="2800">
                <a:solidFill>
                  <a:schemeClr val="dk1"/>
                </a:solidFill>
              </a:defRPr>
            </a:lvl3pPr>
            <a:lvl4pPr lvl="3" indent="0" rtl="0">
              <a:spcBef>
                <a:spcPts val="0"/>
              </a:spcBef>
              <a:buClr>
                <a:schemeClr val="dk1"/>
              </a:buClr>
              <a:buFont typeface="Arial"/>
              <a:buNone/>
              <a:defRPr sz="2800">
                <a:solidFill>
                  <a:schemeClr val="dk1"/>
                </a:solidFill>
              </a:defRPr>
            </a:lvl4pPr>
            <a:lvl5pPr lvl="4" indent="0" rtl="0">
              <a:spcBef>
                <a:spcPts val="0"/>
              </a:spcBef>
              <a:buClr>
                <a:schemeClr val="dk1"/>
              </a:buClr>
              <a:buFont typeface="Arial"/>
              <a:buNone/>
              <a:defRPr sz="2800">
                <a:solidFill>
                  <a:schemeClr val="dk1"/>
                </a:solidFill>
              </a:defRPr>
            </a:lvl5pPr>
            <a:lvl6pPr lvl="5" indent="0" rtl="0">
              <a:spcBef>
                <a:spcPts val="0"/>
              </a:spcBef>
              <a:buClr>
                <a:schemeClr val="dk1"/>
              </a:buClr>
              <a:buFont typeface="Arial"/>
              <a:buNone/>
              <a:defRPr sz="2800">
                <a:solidFill>
                  <a:schemeClr val="dk1"/>
                </a:solidFill>
              </a:defRPr>
            </a:lvl6pPr>
            <a:lvl7pPr lvl="6" indent="0" rtl="0">
              <a:spcBef>
                <a:spcPts val="0"/>
              </a:spcBef>
              <a:buClr>
                <a:schemeClr val="dk1"/>
              </a:buClr>
              <a:buFont typeface="Arial"/>
              <a:buNone/>
              <a:defRPr sz="2800">
                <a:solidFill>
                  <a:schemeClr val="dk1"/>
                </a:solidFill>
              </a:defRPr>
            </a:lvl7pPr>
            <a:lvl8pPr lvl="7" indent="0" rtl="0">
              <a:spcBef>
                <a:spcPts val="0"/>
              </a:spcBef>
              <a:buClr>
                <a:schemeClr val="dk1"/>
              </a:buClr>
              <a:buFont typeface="Arial"/>
              <a:buNone/>
              <a:defRPr sz="2800">
                <a:solidFill>
                  <a:schemeClr val="dk1"/>
                </a:solidFill>
              </a:defRPr>
            </a:lvl8pPr>
            <a:lvl9pPr lvl="8" indent="0" rtl="0">
              <a:spcBef>
                <a:spcPts val="0"/>
              </a:spcBef>
              <a:buClr>
                <a:schemeClr val="dk1"/>
              </a:buClr>
              <a:buFont typeface="Arial"/>
              <a:buNone/>
              <a:defRPr sz="2800">
                <a:solidFill>
                  <a:schemeClr val="dk1"/>
                </a:solidFill>
              </a:defRPr>
            </a:lvl9pPr>
          </a:lstStyle>
          <a:p>
            <a:endParaRPr/>
          </a:p>
        </p:txBody>
      </p:sp>
      <p:sp>
        <p:nvSpPr>
          <p:cNvPr id="305" name="Shape 305"/>
          <p:cNvSpPr txBox="1">
            <a:spLocks noGrp="1"/>
          </p:cNvSpPr>
          <p:nvPr>
            <p:ph type="body" idx="1"/>
          </p:nvPr>
        </p:nvSpPr>
        <p:spPr>
          <a:xfrm>
            <a:off x="311700" y="1152475"/>
            <a:ext cx="8520600" cy="3416400"/>
          </a:xfrm>
          <a:prstGeom prst="rect">
            <a:avLst/>
          </a:prstGeom>
          <a:noFill/>
          <a:ln>
            <a:noFill/>
          </a:ln>
        </p:spPr>
        <p:txBody>
          <a:bodyPr lIns="91425" tIns="91425" rIns="91425" bIns="91425" anchor="t" anchorCtr="0"/>
          <a:lstStyle>
            <a:lvl1pPr marL="0" marR="0" lvl="0" indent="0" algn="l" rtl="0">
              <a:lnSpc>
                <a:spcPct val="115000"/>
              </a:lnSpc>
              <a:spcBef>
                <a:spcPts val="0"/>
              </a:spcBef>
              <a:spcAft>
                <a:spcPts val="1600"/>
              </a:spcAft>
              <a:buClr>
                <a:schemeClr val="dk2"/>
              </a:buClr>
              <a:buFont typeface="Arial"/>
              <a:buNone/>
              <a:defRPr sz="1800" b="0" i="0" u="none" strike="noStrike" cap="none">
                <a:solidFill>
                  <a:schemeClr val="dk2"/>
                </a:solidFill>
                <a:latin typeface="Arial"/>
                <a:ea typeface="Arial"/>
                <a:cs typeface="Arial"/>
                <a:sym typeface="Arial"/>
              </a:defRPr>
            </a:lvl1pPr>
            <a:lvl2pPr marL="457200" marR="0" lvl="1"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2pPr>
            <a:lvl3pPr marL="914400" marR="0" lvl="2"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3pPr>
            <a:lvl4pPr marL="1371600" marR="0" lvl="3"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4pPr>
            <a:lvl5pPr marL="1828800" marR="0" lvl="4"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5pPr>
            <a:lvl6pPr marL="2286000" marR="0" lvl="5"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6pPr>
            <a:lvl7pPr marL="2743200" marR="0" lvl="6"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7pPr>
            <a:lvl8pPr marL="3200400" marR="0" lvl="7"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8pPr>
            <a:lvl9pPr marL="3657600" marR="0" lvl="8"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9pPr>
          </a:lstStyle>
          <a:p>
            <a:endParaRPr/>
          </a:p>
        </p:txBody>
      </p:sp>
      <p:sp>
        <p:nvSpPr>
          <p:cNvPr id="306" name="Shape 306"/>
          <p:cNvSpPr txBox="1">
            <a:spLocks noGrp="1"/>
          </p:cNvSpPr>
          <p:nvPr>
            <p:ph type="sldNum" idx="12"/>
          </p:nvPr>
        </p:nvSpPr>
        <p:spPr>
          <a:xfrm>
            <a:off x="8472457" y="4663216"/>
            <a:ext cx="548700" cy="393600"/>
          </a:xfrm>
          <a:prstGeom prst="rect">
            <a:avLst/>
          </a:prstGeom>
          <a:noFill/>
          <a:ln>
            <a:noFill/>
          </a:ln>
        </p:spPr>
        <p:txBody>
          <a:bodyPr lIns="91425" tIns="91425" rIns="91425" bIns="91425" anchor="ctr" anchorCtr="0">
            <a:noAutofit/>
          </a:bodyPr>
          <a:lstStyle/>
          <a:p>
            <a:pPr marL="0" marR="0" lvl="0" indent="0" algn="r" rtl="0">
              <a:lnSpc>
                <a:spcPct val="100000"/>
              </a:lnSpc>
              <a:spcBef>
                <a:spcPts val="0"/>
              </a:spcBef>
              <a:spcAft>
                <a:spcPts val="0"/>
              </a:spcAft>
              <a:buClr>
                <a:schemeClr val="dk2"/>
              </a:buClr>
              <a:buSzPct val="25000"/>
              <a:buFont typeface="Arial"/>
              <a:buNone/>
            </a:pPr>
            <a:fld id="{00000000-1234-1234-1234-123412341234}" type="slidenum">
              <a:rPr lang="en" sz="1000" b="0" i="0" u="none" strike="noStrike" cap="none">
                <a:solidFill>
                  <a:schemeClr val="dk2"/>
                </a:solidFill>
                <a:latin typeface="Arial"/>
                <a:ea typeface="Arial"/>
                <a:cs typeface="Arial"/>
                <a:sym typeface="Arial"/>
              </a:rPr>
              <a:t>‹#›</a:t>
            </a:fld>
            <a:endParaRPr lang="en" sz="1000" b="0" i="0" u="none" strike="noStrike" cap="none">
              <a:solidFill>
                <a:schemeClr val="dk2"/>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705" r:id="rId1"/>
    <p:sldLayoutId id="2147483706"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comments" Target="../comments/commen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0.xml"/><Relationship Id="rId1" Type="http://schemas.openxmlformats.org/officeDocument/2006/relationships/slideLayout" Target="../slideLayouts/slideLayout58.xml"/><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39.gif"/><Relationship Id="rId5" Type="http://schemas.openxmlformats.org/officeDocument/2006/relationships/image" Target="../media/image38.png"/><Relationship Id="rId4" Type="http://schemas.openxmlformats.org/officeDocument/2006/relationships/image" Target="../media/image37.png"/></Relationships>
</file>

<file path=ppt/slides/_rels/slide12.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2.xml"/><Relationship Id="rId1" Type="http://schemas.openxmlformats.org/officeDocument/2006/relationships/slideLayout" Target="../slideLayouts/slideLayout58.xml"/><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3.xml"/><Relationship Id="rId1" Type="http://schemas.openxmlformats.org/officeDocument/2006/relationships/slideLayout" Target="../slideLayouts/slideLayout59.xml"/><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4.xml"/><Relationship Id="rId1" Type="http://schemas.openxmlformats.org/officeDocument/2006/relationships/slideLayout" Target="../slideLayouts/slideLayout59.xml"/><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5.xml"/><Relationship Id="rId1" Type="http://schemas.openxmlformats.org/officeDocument/2006/relationships/slideLayout" Target="../slideLayouts/slideLayout48.xml"/><Relationship Id="rId6" Type="http://schemas.openxmlformats.org/officeDocument/2006/relationships/image" Target="../media/image6.png"/><Relationship Id="rId5" Type="http://schemas.openxmlformats.org/officeDocument/2006/relationships/image" Target="../media/image43.gif"/><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6.xml"/><Relationship Id="rId1" Type="http://schemas.openxmlformats.org/officeDocument/2006/relationships/slideLayout" Target="../slideLayouts/slideLayout48.xml"/><Relationship Id="rId6" Type="http://schemas.openxmlformats.org/officeDocument/2006/relationships/image" Target="../media/image6.png"/><Relationship Id="rId5" Type="http://schemas.openxmlformats.org/officeDocument/2006/relationships/image" Target="../media/image43.gif"/><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7.xml"/><Relationship Id="rId1" Type="http://schemas.openxmlformats.org/officeDocument/2006/relationships/slideLayout" Target="../slideLayouts/slideLayout48.xml"/><Relationship Id="rId6" Type="http://schemas.openxmlformats.org/officeDocument/2006/relationships/image" Target="../media/image6.png"/><Relationship Id="rId5" Type="http://schemas.openxmlformats.org/officeDocument/2006/relationships/image" Target="../media/image43.gif"/><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4.jpg"/><Relationship Id="rId7"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48.xml"/><Relationship Id="rId6" Type="http://schemas.openxmlformats.org/officeDocument/2006/relationships/image" Target="../media/image43.gif"/><Relationship Id="rId5" Type="http://schemas.openxmlformats.org/officeDocument/2006/relationships/image" Target="../media/image42.png"/><Relationship Id="rId4" Type="http://schemas.openxmlformats.org/officeDocument/2006/relationships/image" Target="../media/image41.jpg"/><Relationship Id="rId9" Type="http://schemas.openxmlformats.org/officeDocument/2006/relationships/image" Target="../media/image46.jpg"/></Relationships>
</file>

<file path=ppt/slides/_rels/slide19.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19.xml"/><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7.jp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6.png"/><Relationship Id="rId9"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20.xml"/><Relationship Id="rId1" Type="http://schemas.openxmlformats.org/officeDocument/2006/relationships/slideLayout" Target="../slideLayouts/slideLayout58.xml"/><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21.xml"/><Relationship Id="rId1" Type="http://schemas.openxmlformats.org/officeDocument/2006/relationships/slideLayout" Target="../slideLayouts/slideLayout58.xml"/><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22.xml"/><Relationship Id="rId1" Type="http://schemas.openxmlformats.org/officeDocument/2006/relationships/slideLayout" Target="../slideLayouts/slideLayout58.xml"/><Relationship Id="rId4" Type="http://schemas.openxmlformats.org/officeDocument/2006/relationships/image" Target="../media/image6.png"/></Relationships>
</file>

<file path=ppt/slides/_rels/slide23.xml.rels><?xml version="1.0" encoding="UTF-8" standalone="yes"?>
<Relationships xmlns="http://schemas.openxmlformats.org/package/2006/relationships"><Relationship Id="rId8" Type="http://schemas.openxmlformats.org/officeDocument/2006/relationships/image" Target="../media/image54.jpg"/><Relationship Id="rId13" Type="http://schemas.openxmlformats.org/officeDocument/2006/relationships/image" Target="../media/image59.jpg"/><Relationship Id="rId3" Type="http://schemas.openxmlformats.org/officeDocument/2006/relationships/image" Target="../media/image49.png"/><Relationship Id="rId7" Type="http://schemas.openxmlformats.org/officeDocument/2006/relationships/image" Target="../media/image53.jpg"/><Relationship Id="rId12" Type="http://schemas.openxmlformats.org/officeDocument/2006/relationships/image" Target="../media/image58.jpg"/><Relationship Id="rId2" Type="http://schemas.openxmlformats.org/officeDocument/2006/relationships/notesSlide" Target="../notesSlides/notesSlide23.xml"/><Relationship Id="rId1" Type="http://schemas.openxmlformats.org/officeDocument/2006/relationships/slideLayout" Target="../slideLayouts/slideLayout15.xml"/><Relationship Id="rId6" Type="http://schemas.openxmlformats.org/officeDocument/2006/relationships/image" Target="../media/image52.png"/><Relationship Id="rId11" Type="http://schemas.openxmlformats.org/officeDocument/2006/relationships/image" Target="../media/image57.png"/><Relationship Id="rId5" Type="http://schemas.openxmlformats.org/officeDocument/2006/relationships/image" Target="../media/image51.png"/><Relationship Id="rId15" Type="http://schemas.openxmlformats.org/officeDocument/2006/relationships/image" Target="../media/image6.png"/><Relationship Id="rId10" Type="http://schemas.openxmlformats.org/officeDocument/2006/relationships/image" Target="../media/image56.jpg"/><Relationship Id="rId4" Type="http://schemas.openxmlformats.org/officeDocument/2006/relationships/image" Target="../media/image50.png"/><Relationship Id="rId9" Type="http://schemas.openxmlformats.org/officeDocument/2006/relationships/image" Target="../media/image55.png"/><Relationship Id="rId14" Type="http://schemas.openxmlformats.org/officeDocument/2006/relationships/image" Target="../media/image60.jpg"/></Relationships>
</file>

<file path=ppt/slides/_rels/slide24.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24.xml"/><Relationship Id="rId1" Type="http://schemas.openxmlformats.org/officeDocument/2006/relationships/slideLayout" Target="../slideLayouts/slideLayout48.xml"/><Relationship Id="rId4" Type="http://schemas.openxmlformats.org/officeDocument/2006/relationships/image" Target="../media/image6.png"/></Relationships>
</file>

<file path=ppt/slides/_rels/slide25.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2.jpg"/><Relationship Id="rId7" Type="http://schemas.openxmlformats.org/officeDocument/2006/relationships/image" Target="../media/image66.png"/><Relationship Id="rId12" Type="http://schemas.openxmlformats.org/officeDocument/2006/relationships/image" Target="../media/image6.png"/><Relationship Id="rId2" Type="http://schemas.openxmlformats.org/officeDocument/2006/relationships/notesSlide" Target="../notesSlides/notesSlide25.xml"/><Relationship Id="rId1" Type="http://schemas.openxmlformats.org/officeDocument/2006/relationships/slideLayout" Target="../slideLayouts/slideLayout48.xml"/><Relationship Id="rId6" Type="http://schemas.openxmlformats.org/officeDocument/2006/relationships/image" Target="../media/image65.jpg"/><Relationship Id="rId11" Type="http://schemas.openxmlformats.org/officeDocument/2006/relationships/image" Target="../media/image70.png"/><Relationship Id="rId5" Type="http://schemas.openxmlformats.org/officeDocument/2006/relationships/image" Target="../media/image64.png"/><Relationship Id="rId10" Type="http://schemas.openxmlformats.org/officeDocument/2006/relationships/image" Target="../media/image69.png"/><Relationship Id="rId4" Type="http://schemas.openxmlformats.org/officeDocument/2006/relationships/image" Target="../media/image63.png"/><Relationship Id="rId9" Type="http://schemas.openxmlformats.org/officeDocument/2006/relationships/image" Target="../media/image68.png"/></Relationships>
</file>

<file path=ppt/slides/_rels/slide26.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6.xml"/><Relationship Id="rId1" Type="http://schemas.openxmlformats.org/officeDocument/2006/relationships/slideLayout" Target="../slideLayouts/slideLayout48.xml"/><Relationship Id="rId6" Type="http://schemas.openxmlformats.org/officeDocument/2006/relationships/image" Target="../media/image6.png"/><Relationship Id="rId5" Type="http://schemas.openxmlformats.org/officeDocument/2006/relationships/image" Target="../media/image43.gif"/><Relationship Id="rId4"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image" Target="../media/image71.jpg"/><Relationship Id="rId7" Type="http://schemas.openxmlformats.org/officeDocument/2006/relationships/image" Target="../media/image74.png"/><Relationship Id="rId2" Type="http://schemas.openxmlformats.org/officeDocument/2006/relationships/notesSlide" Target="../notesSlides/notesSlide27.xml"/><Relationship Id="rId1" Type="http://schemas.openxmlformats.org/officeDocument/2006/relationships/slideLayout" Target="../slideLayouts/slideLayout12.xml"/><Relationship Id="rId6" Type="http://schemas.openxmlformats.org/officeDocument/2006/relationships/image" Target="../media/image73.png"/><Relationship Id="rId5" Type="http://schemas.openxmlformats.org/officeDocument/2006/relationships/image" Target="../media/image72.gif"/><Relationship Id="rId4" Type="http://schemas.openxmlformats.org/officeDocument/2006/relationships/image" Target="../media/image6.png"/></Relationships>
</file>

<file path=ppt/slides/_rels/slide28.xml.rels><?xml version="1.0" encoding="UTF-8" standalone="yes"?>
<Relationships xmlns="http://schemas.openxmlformats.org/package/2006/relationships"><Relationship Id="rId3" Type="http://schemas.openxmlformats.org/officeDocument/2006/relationships/image" Target="../media/image71.jpg"/><Relationship Id="rId7" Type="http://schemas.openxmlformats.org/officeDocument/2006/relationships/image" Target="../media/image74.png"/><Relationship Id="rId2" Type="http://schemas.openxmlformats.org/officeDocument/2006/relationships/notesSlide" Target="../notesSlides/notesSlide28.xml"/><Relationship Id="rId1" Type="http://schemas.openxmlformats.org/officeDocument/2006/relationships/slideLayout" Target="../slideLayouts/slideLayout12.xml"/><Relationship Id="rId6" Type="http://schemas.openxmlformats.org/officeDocument/2006/relationships/image" Target="../media/image73.png"/><Relationship Id="rId5" Type="http://schemas.openxmlformats.org/officeDocument/2006/relationships/image" Target="../media/image72.gif"/><Relationship Id="rId4" Type="http://schemas.openxmlformats.org/officeDocument/2006/relationships/image" Target="../media/image6.png"/></Relationships>
</file>

<file path=ppt/slides/_rels/slide29.xml.rels><?xml version="1.0" encoding="UTF-8" standalone="yes"?>
<Relationships xmlns="http://schemas.openxmlformats.org/package/2006/relationships"><Relationship Id="rId3" Type="http://schemas.openxmlformats.org/officeDocument/2006/relationships/image" Target="../media/image71.jpg"/><Relationship Id="rId7" Type="http://schemas.openxmlformats.org/officeDocument/2006/relationships/image" Target="../media/image74.png"/><Relationship Id="rId2" Type="http://schemas.openxmlformats.org/officeDocument/2006/relationships/notesSlide" Target="../notesSlides/notesSlide29.xml"/><Relationship Id="rId1" Type="http://schemas.openxmlformats.org/officeDocument/2006/relationships/slideLayout" Target="../slideLayouts/slideLayout12.xml"/><Relationship Id="rId6" Type="http://schemas.openxmlformats.org/officeDocument/2006/relationships/image" Target="../media/image73.png"/><Relationship Id="rId5" Type="http://schemas.openxmlformats.org/officeDocument/2006/relationships/image" Target="../media/image72.gif"/><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58.xml"/><Relationship Id="rId5" Type="http://schemas.openxmlformats.org/officeDocument/2006/relationships/image" Target="../media/image1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30.xml"/><Relationship Id="rId1" Type="http://schemas.openxmlformats.org/officeDocument/2006/relationships/slideLayout" Target="../slideLayouts/slideLayout30.xml"/><Relationship Id="rId6" Type="http://schemas.openxmlformats.org/officeDocument/2006/relationships/image" Target="../media/image42.png"/><Relationship Id="rId5" Type="http://schemas.openxmlformats.org/officeDocument/2006/relationships/image" Target="../media/image76.png"/><Relationship Id="rId4" Type="http://schemas.openxmlformats.org/officeDocument/2006/relationships/image" Target="../media/image6.png"/></Relationships>
</file>

<file path=ppt/slides/_rels/slide31.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31.xml"/><Relationship Id="rId1" Type="http://schemas.openxmlformats.org/officeDocument/2006/relationships/slideLayout" Target="../slideLayouts/slideLayout13.xml"/><Relationship Id="rId6" Type="http://schemas.openxmlformats.org/officeDocument/2006/relationships/image" Target="../media/image78.png"/><Relationship Id="rId5" Type="http://schemas.openxmlformats.org/officeDocument/2006/relationships/image" Target="../media/image42.png"/><Relationship Id="rId4" Type="http://schemas.openxmlformats.org/officeDocument/2006/relationships/image" Target="../media/image6.png"/></Relationships>
</file>

<file path=ppt/slides/_rels/slide32.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79.png"/><Relationship Id="rId7" Type="http://schemas.openxmlformats.org/officeDocument/2006/relationships/image" Target="../media/image83.png"/><Relationship Id="rId12" Type="http://schemas.openxmlformats.org/officeDocument/2006/relationships/image" Target="../media/image6.png"/><Relationship Id="rId2" Type="http://schemas.openxmlformats.org/officeDocument/2006/relationships/notesSlide" Target="../notesSlides/notesSlide32.xml"/><Relationship Id="rId1" Type="http://schemas.openxmlformats.org/officeDocument/2006/relationships/slideLayout" Target="../slideLayouts/slideLayout16.xml"/><Relationship Id="rId6" Type="http://schemas.openxmlformats.org/officeDocument/2006/relationships/image" Target="../media/image82.png"/><Relationship Id="rId11" Type="http://schemas.openxmlformats.org/officeDocument/2006/relationships/image" Target="../media/image87.png"/><Relationship Id="rId5" Type="http://schemas.openxmlformats.org/officeDocument/2006/relationships/image" Target="../media/image81.png"/><Relationship Id="rId10" Type="http://schemas.openxmlformats.org/officeDocument/2006/relationships/image" Target="../media/image86.png"/><Relationship Id="rId4" Type="http://schemas.openxmlformats.org/officeDocument/2006/relationships/image" Target="../media/image80.png"/><Relationship Id="rId9" Type="http://schemas.openxmlformats.org/officeDocument/2006/relationships/image" Target="../media/image85.png"/></Relationships>
</file>

<file path=ppt/slides/_rels/slide33.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33.xml"/><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34.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34.xml"/><Relationship Id="rId1" Type="http://schemas.openxmlformats.org/officeDocument/2006/relationships/slideLayout" Target="../slideLayouts/slideLayout38.xml"/><Relationship Id="rId4" Type="http://schemas.openxmlformats.org/officeDocument/2006/relationships/image" Target="../media/image6.png"/></Relationships>
</file>

<file path=ppt/slides/_rels/slide35.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35.xml"/><Relationship Id="rId1" Type="http://schemas.openxmlformats.org/officeDocument/2006/relationships/slideLayout" Target="../slideLayouts/slideLayout12.xml"/><Relationship Id="rId6" Type="http://schemas.openxmlformats.org/officeDocument/2006/relationships/image" Target="../media/image91.png"/><Relationship Id="rId5" Type="http://schemas.openxmlformats.org/officeDocument/2006/relationships/image" Target="../media/image42.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8.jpg"/><Relationship Id="rId7"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58.xml"/><Relationship Id="rId6" Type="http://schemas.openxmlformats.org/officeDocument/2006/relationships/image" Target="../media/image20.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6.png"/><Relationship Id="rId9" Type="http://schemas.openxmlformats.org/officeDocument/2006/relationships/image" Target="../media/image23.png"/></Relationships>
</file>

<file path=ppt/slides/_rels/slide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5.xml"/><Relationship Id="rId1" Type="http://schemas.openxmlformats.org/officeDocument/2006/relationships/slideLayout" Target="../slideLayouts/slideLayout58.xml"/><Relationship Id="rId5" Type="http://schemas.openxmlformats.org/officeDocument/2006/relationships/image" Target="../media/image25.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8.jpg"/><Relationship Id="rId7"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58.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jpg"/><Relationship Id="rId4" Type="http://schemas.openxmlformats.org/officeDocument/2006/relationships/image" Target="../media/image6.png"/><Relationship Id="rId9" Type="http://schemas.openxmlformats.org/officeDocument/2006/relationships/image" Target="../media/image30.png"/></Relationships>
</file>

<file path=ppt/slides/_rels/slide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7.xml"/><Relationship Id="rId1" Type="http://schemas.openxmlformats.org/officeDocument/2006/relationships/slideLayout" Target="../slideLayouts/slideLayout58.xml"/><Relationship Id="rId5" Type="http://schemas.openxmlformats.org/officeDocument/2006/relationships/image" Target="../media/image33.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8.xml"/><Relationship Id="rId1" Type="http://schemas.openxmlformats.org/officeDocument/2006/relationships/slideLayout" Target="../slideLayouts/slideLayout58.xml"/></Relationships>
</file>

<file path=ppt/slides/_rels/slide9.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9.xml"/><Relationship Id="rId1" Type="http://schemas.openxmlformats.org/officeDocument/2006/relationships/slideLayout" Target="../slideLayouts/slideLayout58.xml"/><Relationship Id="rId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pic>
        <p:nvPicPr>
          <p:cNvPr id="318" name="Shape 318"/>
          <p:cNvPicPr preferRelativeResize="0"/>
          <p:nvPr/>
        </p:nvPicPr>
        <p:blipFill rotWithShape="1">
          <a:blip r:embed="rId3">
            <a:alphaModFix/>
          </a:blip>
          <a:srcRect t="5004" b="4995"/>
          <a:stretch/>
        </p:blipFill>
        <p:spPr>
          <a:xfrm>
            <a:off x="0" y="0"/>
            <a:ext cx="9144000" cy="5143500"/>
          </a:xfrm>
          <a:prstGeom prst="rect">
            <a:avLst/>
          </a:prstGeom>
          <a:noFill/>
          <a:ln>
            <a:noFill/>
          </a:ln>
        </p:spPr>
      </p:pic>
      <p:sp>
        <p:nvSpPr>
          <p:cNvPr id="319" name="Shape 319"/>
          <p:cNvSpPr/>
          <p:nvPr/>
        </p:nvSpPr>
        <p:spPr>
          <a:xfrm>
            <a:off x="0" y="-11"/>
            <a:ext cx="9165600" cy="5143500"/>
          </a:xfrm>
          <a:prstGeom prst="rect">
            <a:avLst/>
          </a:prstGeom>
          <a:solidFill>
            <a:srgbClr val="000000">
              <a:alpha val="50590"/>
            </a:srgbClr>
          </a:solidFill>
          <a:ln>
            <a:noFill/>
          </a:ln>
        </p:spPr>
        <p:txBody>
          <a:bodyPr lIns="121700" tIns="121700" rIns="121700" bIns="121700" anchor="ctr" anchorCtr="0">
            <a:noAutofit/>
          </a:bodyPr>
          <a:lstStyle/>
          <a:p>
            <a:pPr marL="0" marR="0" lvl="0" indent="0" algn="l" rtl="0">
              <a:lnSpc>
                <a:spcPct val="100000"/>
              </a:lnSpc>
              <a:spcBef>
                <a:spcPts val="0"/>
              </a:spcBef>
              <a:spcAft>
                <a:spcPts val="0"/>
              </a:spcAft>
              <a:buClr>
                <a:srgbClr val="000000"/>
              </a:buClr>
              <a:buFont typeface="Arial"/>
              <a:buNone/>
            </a:pPr>
            <a:endParaRPr sz="1900" b="0" i="0" u="none" strike="noStrike" cap="none">
              <a:solidFill>
                <a:srgbClr val="4285F4"/>
              </a:solidFill>
              <a:latin typeface="Arial"/>
              <a:ea typeface="Arial"/>
              <a:cs typeface="Arial"/>
              <a:sym typeface="Arial"/>
            </a:endParaRPr>
          </a:p>
        </p:txBody>
      </p:sp>
      <p:sp>
        <p:nvSpPr>
          <p:cNvPr id="320" name="Shape 320"/>
          <p:cNvSpPr txBox="1"/>
          <p:nvPr/>
        </p:nvSpPr>
        <p:spPr>
          <a:xfrm>
            <a:off x="0" y="4657650"/>
            <a:ext cx="9144000" cy="485699"/>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rgbClr val="FFFFFF"/>
              </a:buClr>
              <a:buFont typeface="Roboto"/>
              <a:buNone/>
            </a:pPr>
            <a:r>
              <a:rPr lang="en">
                <a:solidFill>
                  <a:srgbClr val="FFFFFF"/>
                </a:solidFill>
                <a:latin typeface="Roboto"/>
                <a:ea typeface="Roboto"/>
                <a:cs typeface="Roboto"/>
                <a:sym typeface="Roboto"/>
              </a:rPr>
              <a:t>Дмитрий Шоломко, директор Google Украина</a:t>
            </a:r>
          </a:p>
          <a:p>
            <a:pPr marL="0" marR="0" lvl="0" indent="0" algn="ctr" rtl="0">
              <a:lnSpc>
                <a:spcPct val="100000"/>
              </a:lnSpc>
              <a:spcBef>
                <a:spcPts val="0"/>
              </a:spcBef>
              <a:spcAft>
                <a:spcPts val="0"/>
              </a:spcAft>
              <a:buClr>
                <a:srgbClr val="000000"/>
              </a:buClr>
              <a:buFont typeface="Arial"/>
              <a:buNone/>
            </a:pPr>
            <a:endParaRPr sz="1400" b="0" i="0" u="none" strike="noStrike" cap="none">
              <a:solidFill>
                <a:srgbClr val="FFFFFF"/>
              </a:solidFill>
              <a:latin typeface="Roboto"/>
              <a:ea typeface="Roboto"/>
              <a:cs typeface="Roboto"/>
              <a:sym typeface="Roboto"/>
            </a:endParaRPr>
          </a:p>
        </p:txBody>
      </p:sp>
      <p:pic>
        <p:nvPicPr>
          <p:cNvPr id="321" name="Shape 321"/>
          <p:cNvPicPr preferRelativeResize="0"/>
          <p:nvPr/>
        </p:nvPicPr>
        <p:blipFill rotWithShape="1">
          <a:blip r:embed="rId4">
            <a:alphaModFix/>
          </a:blip>
          <a:srcRect/>
          <a:stretch/>
        </p:blipFill>
        <p:spPr>
          <a:xfrm>
            <a:off x="190073" y="164223"/>
            <a:ext cx="854023" cy="272650"/>
          </a:xfrm>
          <a:prstGeom prst="rect">
            <a:avLst/>
          </a:prstGeom>
          <a:noFill/>
          <a:ln>
            <a:noFill/>
          </a:ln>
        </p:spPr>
      </p:pic>
      <p:sp>
        <p:nvSpPr>
          <p:cNvPr id="322" name="Shape 322"/>
          <p:cNvSpPr txBox="1"/>
          <p:nvPr/>
        </p:nvSpPr>
        <p:spPr>
          <a:xfrm>
            <a:off x="0" y="1404450"/>
            <a:ext cx="9144000" cy="2334599"/>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rgbClr val="FFFFFF"/>
              </a:buClr>
              <a:buSzPct val="25000"/>
              <a:buFont typeface="Open Sans"/>
              <a:buNone/>
            </a:pPr>
            <a:r>
              <a:rPr lang="en" sz="5400">
                <a:solidFill>
                  <a:srgbClr val="FFFFFF"/>
                </a:solidFill>
                <a:latin typeface="Roboto"/>
                <a:ea typeface="Roboto"/>
                <a:cs typeface="Roboto"/>
                <a:sym typeface="Roboto"/>
              </a:rPr>
              <a:t>Моменты, которые имеют значение</a:t>
            </a:r>
          </a:p>
          <a:p>
            <a:pPr marL="0" marR="0" lvl="0" indent="0" algn="ctr" rtl="0">
              <a:lnSpc>
                <a:spcPct val="100000"/>
              </a:lnSpc>
              <a:spcBef>
                <a:spcPts val="0"/>
              </a:spcBef>
              <a:spcAft>
                <a:spcPts val="0"/>
              </a:spcAft>
              <a:buClr>
                <a:srgbClr val="FFFFFF"/>
              </a:buClr>
              <a:buSzPct val="25000"/>
              <a:buFont typeface="Open Sans"/>
              <a:buNone/>
            </a:pPr>
            <a:r>
              <a:rPr lang="en" sz="2000">
                <a:solidFill>
                  <a:srgbClr val="FFFFFF"/>
                </a:solidFill>
                <a:latin typeface="Roboto"/>
                <a:ea typeface="Roboto"/>
                <a:cs typeface="Roboto"/>
                <a:sym typeface="Roboto"/>
              </a:rPr>
              <a:t>Как мобильный интернет дает новые возможности бизнесам и меняет правила. А</a:t>
            </a:r>
            <a:r>
              <a:rPr lang="en" sz="2000" b="0" i="0" u="none" strike="noStrike" cap="none">
                <a:solidFill>
                  <a:srgbClr val="FFFFFF"/>
                </a:solidFill>
                <a:latin typeface="Roboto"/>
                <a:ea typeface="Roboto"/>
                <a:cs typeface="Roboto"/>
                <a:sym typeface="Roboto"/>
              </a:rPr>
              <a:t> вы </a:t>
            </a:r>
            <a:r>
              <a:rPr lang="en" sz="2000">
                <a:solidFill>
                  <a:srgbClr val="FFFFFF"/>
                </a:solidFill>
                <a:latin typeface="Roboto"/>
                <a:ea typeface="Roboto"/>
                <a:cs typeface="Roboto"/>
                <a:sym typeface="Roboto"/>
              </a:rPr>
              <a:t>готовы к мобильным переменам</a:t>
            </a:r>
            <a:r>
              <a:rPr lang="en" sz="2000" b="0" i="0" u="none" strike="noStrike" cap="none">
                <a:solidFill>
                  <a:srgbClr val="FFFFFF"/>
                </a:solidFill>
                <a:latin typeface="Roboto"/>
                <a:ea typeface="Roboto"/>
                <a:cs typeface="Roboto"/>
                <a:sym typeface="Roboto"/>
              </a:rPr>
              <a:t>?</a:t>
            </a:r>
          </a:p>
        </p:txBody>
      </p:sp>
    </p:spTree>
  </p:cSld>
  <p:clrMapOvr>
    <a:masterClrMapping/>
  </p:clrMapOvr>
  <p:transition spd="slow">
    <p:cu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69"/>
        <p:cNvGrpSpPr/>
        <p:nvPr/>
      </p:nvGrpSpPr>
      <p:grpSpPr>
        <a:xfrm>
          <a:off x="0" y="0"/>
          <a:ext cx="0" cy="0"/>
          <a:chOff x="0" y="0"/>
          <a:chExt cx="0" cy="0"/>
        </a:xfrm>
      </p:grpSpPr>
      <p:pic>
        <p:nvPicPr>
          <p:cNvPr id="470" name="Shape 470"/>
          <p:cNvPicPr preferRelativeResize="0"/>
          <p:nvPr/>
        </p:nvPicPr>
        <p:blipFill rotWithShape="1">
          <a:blip r:embed="rId3">
            <a:alphaModFix/>
          </a:blip>
          <a:srcRect/>
          <a:stretch/>
        </p:blipFill>
        <p:spPr>
          <a:xfrm>
            <a:off x="0" y="0"/>
            <a:ext cx="9144000" cy="5143499"/>
          </a:xfrm>
          <a:prstGeom prst="rect">
            <a:avLst/>
          </a:prstGeom>
          <a:noFill/>
          <a:ln>
            <a:noFill/>
          </a:ln>
        </p:spPr>
      </p:pic>
      <p:grpSp>
        <p:nvGrpSpPr>
          <p:cNvPr id="471" name="Shape 471"/>
          <p:cNvGrpSpPr/>
          <p:nvPr/>
        </p:nvGrpSpPr>
        <p:grpSpPr>
          <a:xfrm>
            <a:off x="0" y="0"/>
            <a:ext cx="9144002" cy="5143488"/>
            <a:chOff x="0" y="0"/>
            <a:chExt cx="9144002" cy="5143488"/>
          </a:xfrm>
        </p:grpSpPr>
        <p:grpSp>
          <p:nvGrpSpPr>
            <p:cNvPr id="472" name="Shape 472"/>
            <p:cNvGrpSpPr/>
            <p:nvPr/>
          </p:nvGrpSpPr>
          <p:grpSpPr>
            <a:xfrm>
              <a:off x="0" y="0"/>
              <a:ext cx="9144002" cy="5143488"/>
              <a:chOff x="0" y="11"/>
              <a:chExt cx="9144002" cy="5143488"/>
            </a:xfrm>
          </p:grpSpPr>
          <p:pic>
            <p:nvPicPr>
              <p:cNvPr id="473" name="Shape 473"/>
              <p:cNvPicPr preferRelativeResize="0"/>
              <p:nvPr/>
            </p:nvPicPr>
            <p:blipFill rotWithShape="1">
              <a:blip r:embed="rId4">
                <a:alphaModFix/>
              </a:blip>
              <a:srcRect/>
              <a:stretch/>
            </p:blipFill>
            <p:spPr>
              <a:xfrm>
                <a:off x="1" y="11"/>
                <a:ext cx="9144000" cy="5143485"/>
              </a:xfrm>
              <a:prstGeom prst="rect">
                <a:avLst/>
              </a:prstGeom>
              <a:noFill/>
              <a:ln>
                <a:noFill/>
              </a:ln>
            </p:spPr>
          </p:pic>
          <p:sp>
            <p:nvSpPr>
              <p:cNvPr id="474" name="Shape 474"/>
              <p:cNvSpPr txBox="1"/>
              <p:nvPr/>
            </p:nvSpPr>
            <p:spPr>
              <a:xfrm>
                <a:off x="0" y="4098600"/>
                <a:ext cx="9144000" cy="1044900"/>
              </a:xfrm>
              <a:prstGeom prst="rect">
                <a:avLst/>
              </a:prstGeom>
              <a:solidFill>
                <a:srgbClr val="434343">
                  <a:alpha val="70196"/>
                </a:srgbClr>
              </a:solidFill>
              <a:ln>
                <a:noFill/>
              </a:ln>
            </p:spPr>
            <p:txBody>
              <a:bodyPr lIns="91425" tIns="91425" rIns="91425" bIns="91425" anchor="t" anchorCtr="0">
                <a:noAutofit/>
              </a:bodyPr>
              <a:lstStyle/>
              <a:p>
                <a:pPr marL="0" marR="0" lvl="0" indent="0" algn="ctr" rtl="0">
                  <a:lnSpc>
                    <a:spcPct val="100000"/>
                  </a:lnSpc>
                  <a:spcBef>
                    <a:spcPts val="0"/>
                  </a:spcBef>
                  <a:spcAft>
                    <a:spcPts val="0"/>
                  </a:spcAft>
                  <a:buClr>
                    <a:srgbClr val="FFFFFF"/>
                  </a:buClr>
                  <a:buSzPct val="25000"/>
                  <a:buFont typeface="Roboto"/>
                  <a:buNone/>
                </a:pPr>
                <a:r>
                  <a:rPr lang="en" sz="2400">
                    <a:solidFill>
                      <a:srgbClr val="FFFFFF"/>
                    </a:solidFill>
                    <a:latin typeface="Roboto"/>
                    <a:ea typeface="Roboto"/>
                    <a:cs typeface="Roboto"/>
                    <a:sym typeface="Roboto"/>
                  </a:rPr>
                  <a:t>Сегодня, ребенок в Африке имеет доступ к большему количеству информации, чем президент США 15 лет назад</a:t>
                </a:r>
              </a:p>
            </p:txBody>
          </p:sp>
        </p:grpSp>
        <p:sp>
          <p:nvSpPr>
            <p:cNvPr id="475" name="Shape 475"/>
            <p:cNvSpPr/>
            <p:nvPr/>
          </p:nvSpPr>
          <p:spPr>
            <a:xfrm>
              <a:off x="7444349" y="163443"/>
              <a:ext cx="1315800" cy="1315800"/>
            </a:xfrm>
            <a:prstGeom prst="ellipse">
              <a:avLst/>
            </a:prstGeom>
            <a:solidFill>
              <a:srgbClr val="1D67E2"/>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476" name="Shape 476"/>
            <p:cNvSpPr txBox="1"/>
            <p:nvPr/>
          </p:nvSpPr>
          <p:spPr>
            <a:xfrm>
              <a:off x="7480928" y="538718"/>
              <a:ext cx="1242899" cy="533399"/>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chemeClr val="lt1"/>
                </a:buClr>
                <a:buSzPct val="25000"/>
                <a:buFont typeface="Roboto"/>
                <a:buNone/>
              </a:pPr>
              <a:r>
                <a:rPr lang="en" sz="2200">
                  <a:solidFill>
                    <a:schemeClr val="lt1"/>
                  </a:solidFill>
                  <a:latin typeface="Roboto"/>
                  <a:ea typeface="Roboto"/>
                  <a:cs typeface="Roboto"/>
                  <a:sym typeface="Roboto"/>
                </a:rPr>
                <a:t>Просто</a:t>
              </a: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471"/>
                                        </p:tgtEl>
                                        <p:attrNameLst>
                                          <p:attrName>style.visibility</p:attrName>
                                        </p:attrNameLst>
                                      </p:cBhvr>
                                      <p:to>
                                        <p:strVal val="visible"/>
                                      </p:to>
                                    </p:set>
                                    <p:anim calcmode="lin" valueType="num">
                                      <p:cBhvr additive="base">
                                        <p:cTn id="7" dur="1000"/>
                                        <p:tgtEl>
                                          <p:spTgt spid="471"/>
                                        </p:tgtEl>
                                        <p:attrNameLst>
                                          <p:attrName>ppt_w</p:attrName>
                                        </p:attrNameLst>
                                      </p:cBhvr>
                                      <p:tavLst>
                                        <p:tav tm="0">
                                          <p:val>
                                            <p:strVal val="0"/>
                                          </p:val>
                                        </p:tav>
                                        <p:tav tm="100000">
                                          <p:val>
                                            <p:strVal val="#ppt_w"/>
                                          </p:val>
                                        </p:tav>
                                      </p:tavLst>
                                    </p:anim>
                                    <p:anim calcmode="lin" valueType="num">
                                      <p:cBhvr additive="base">
                                        <p:cTn id="8" dur="1000"/>
                                        <p:tgtEl>
                                          <p:spTgt spid="471"/>
                                        </p:tgtEl>
                                        <p:attrNameLst>
                                          <p:attrName>ppt_h</p:attrName>
                                        </p:attrNameLst>
                                      </p:cBhvr>
                                      <p:tavLst>
                                        <p:tav tm="0">
                                          <p:val>
                                            <p:str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xit" presetSubtype="32" fill="hold" nodeType="clickEffect">
                                  <p:stCondLst>
                                    <p:cond delay="0"/>
                                  </p:stCondLst>
                                  <p:childTnLst>
                                    <p:anim calcmode="lin" valueType="num">
                                      <p:cBhvr additive="base">
                                        <p:cTn id="12" dur="1000"/>
                                        <p:tgtEl>
                                          <p:spTgt spid="471"/>
                                        </p:tgtEl>
                                        <p:attrNameLst>
                                          <p:attrName>ppt_w</p:attrName>
                                        </p:attrNameLst>
                                      </p:cBhvr>
                                      <p:tavLst>
                                        <p:tav tm="0">
                                          <p:val>
                                            <p:strVal val="#ppt_w"/>
                                          </p:val>
                                        </p:tav>
                                        <p:tav tm="100000">
                                          <p:val>
                                            <p:strVal val="0"/>
                                          </p:val>
                                        </p:tav>
                                      </p:tavLst>
                                    </p:anim>
                                    <p:anim calcmode="lin" valueType="num">
                                      <p:cBhvr additive="base">
                                        <p:cTn id="13" dur="1000"/>
                                        <p:tgtEl>
                                          <p:spTgt spid="471"/>
                                        </p:tgtEl>
                                        <p:attrNameLst>
                                          <p:attrName>ppt_h</p:attrName>
                                        </p:attrNameLst>
                                      </p:cBhvr>
                                      <p:tavLst>
                                        <p:tav tm="0">
                                          <p:val>
                                            <p:strVal val="#ppt_h"/>
                                          </p:val>
                                        </p:tav>
                                        <p:tav tm="100000">
                                          <p:val>
                                            <p:strVal val="0"/>
                                          </p:val>
                                        </p:tav>
                                      </p:tavLst>
                                    </p:anim>
                                    <p:set>
                                      <p:cBhvr>
                                        <p:cTn id="14" dur="1" fill="hold">
                                          <p:stCondLst>
                                            <p:cond delay="1000"/>
                                          </p:stCondLst>
                                        </p:cTn>
                                        <p:tgtEl>
                                          <p:spTgt spid="47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80"/>
        <p:cNvGrpSpPr/>
        <p:nvPr/>
      </p:nvGrpSpPr>
      <p:grpSpPr>
        <a:xfrm>
          <a:off x="0" y="0"/>
          <a:ext cx="0" cy="0"/>
          <a:chOff x="0" y="0"/>
          <a:chExt cx="0" cy="0"/>
        </a:xfrm>
      </p:grpSpPr>
      <p:pic>
        <p:nvPicPr>
          <p:cNvPr id="481" name="Shape 481"/>
          <p:cNvPicPr preferRelativeResize="0"/>
          <p:nvPr/>
        </p:nvPicPr>
        <p:blipFill rotWithShape="1">
          <a:blip r:embed="rId3">
            <a:alphaModFix/>
          </a:blip>
          <a:srcRect/>
          <a:stretch/>
        </p:blipFill>
        <p:spPr>
          <a:xfrm>
            <a:off x="0" y="0"/>
            <a:ext cx="9144000" cy="5143499"/>
          </a:xfrm>
          <a:prstGeom prst="rect">
            <a:avLst/>
          </a:prstGeom>
          <a:noFill/>
          <a:ln>
            <a:noFill/>
          </a:ln>
        </p:spPr>
      </p:pic>
      <p:grpSp>
        <p:nvGrpSpPr>
          <p:cNvPr id="482" name="Shape 482"/>
          <p:cNvGrpSpPr/>
          <p:nvPr/>
        </p:nvGrpSpPr>
        <p:grpSpPr>
          <a:xfrm>
            <a:off x="4" y="0"/>
            <a:ext cx="9229039" cy="5191333"/>
            <a:chOff x="4" y="0"/>
            <a:chExt cx="9229039" cy="5191333"/>
          </a:xfrm>
        </p:grpSpPr>
        <p:grpSp>
          <p:nvGrpSpPr>
            <p:cNvPr id="483" name="Shape 483"/>
            <p:cNvGrpSpPr/>
            <p:nvPr/>
          </p:nvGrpSpPr>
          <p:grpSpPr>
            <a:xfrm>
              <a:off x="4" y="0"/>
              <a:ext cx="9229039" cy="5191333"/>
              <a:chOff x="311700" y="0"/>
              <a:chExt cx="9144000" cy="5143499"/>
            </a:xfrm>
          </p:grpSpPr>
          <p:pic>
            <p:nvPicPr>
              <p:cNvPr id="484" name="Shape 484"/>
              <p:cNvPicPr preferRelativeResize="0"/>
              <p:nvPr/>
            </p:nvPicPr>
            <p:blipFill rotWithShape="1">
              <a:blip r:embed="rId4">
                <a:alphaModFix/>
              </a:blip>
              <a:srcRect/>
              <a:stretch/>
            </p:blipFill>
            <p:spPr>
              <a:xfrm>
                <a:off x="311700" y="4400"/>
                <a:ext cx="9144000" cy="5134706"/>
              </a:xfrm>
              <a:prstGeom prst="rect">
                <a:avLst/>
              </a:prstGeom>
              <a:noFill/>
              <a:ln>
                <a:noFill/>
              </a:ln>
            </p:spPr>
          </p:pic>
          <p:sp>
            <p:nvSpPr>
              <p:cNvPr id="485" name="Shape 485"/>
              <p:cNvSpPr/>
              <p:nvPr/>
            </p:nvSpPr>
            <p:spPr>
              <a:xfrm>
                <a:off x="311700" y="0"/>
                <a:ext cx="9144000" cy="5143499"/>
              </a:xfrm>
              <a:prstGeom prst="rect">
                <a:avLst/>
              </a:prstGeom>
              <a:solidFill>
                <a:srgbClr val="000000">
                  <a:alpha val="39607"/>
                </a:srgbClr>
              </a:solidFill>
              <a:ln>
                <a:noFill/>
              </a:ln>
            </p:spPr>
            <p:txBody>
              <a:bodyPr lIns="121700" tIns="121700" rIns="121700" bIns="121700" anchor="ctr" anchorCtr="0">
                <a:noAutofit/>
              </a:bodyPr>
              <a:lstStyle/>
              <a:p>
                <a:pPr marL="0" marR="0" lvl="0" indent="0" algn="l" rtl="0">
                  <a:lnSpc>
                    <a:spcPct val="100000"/>
                  </a:lnSpc>
                  <a:spcBef>
                    <a:spcPts val="0"/>
                  </a:spcBef>
                  <a:spcAft>
                    <a:spcPts val="0"/>
                  </a:spcAft>
                  <a:buClr>
                    <a:srgbClr val="000000"/>
                  </a:buClr>
                  <a:buFont typeface="Arial"/>
                  <a:buNone/>
                </a:pPr>
                <a:endParaRPr sz="1900" b="0" i="0" u="none" strike="noStrike" cap="none">
                  <a:solidFill>
                    <a:srgbClr val="4285F4"/>
                  </a:solidFill>
                  <a:latin typeface="Arial"/>
                  <a:ea typeface="Arial"/>
                  <a:cs typeface="Arial"/>
                  <a:sym typeface="Arial"/>
                </a:endParaRPr>
              </a:p>
            </p:txBody>
          </p:sp>
          <p:pic>
            <p:nvPicPr>
              <p:cNvPr id="486" name="Shape 486"/>
              <p:cNvPicPr preferRelativeResize="0"/>
              <p:nvPr/>
            </p:nvPicPr>
            <p:blipFill rotWithShape="1">
              <a:blip r:embed="rId5">
                <a:alphaModFix/>
              </a:blip>
              <a:srcRect/>
              <a:stretch/>
            </p:blipFill>
            <p:spPr>
              <a:xfrm>
                <a:off x="963775" y="1565799"/>
                <a:ext cx="4584974" cy="2579048"/>
              </a:xfrm>
              <a:prstGeom prst="rect">
                <a:avLst/>
              </a:prstGeom>
              <a:noFill/>
              <a:ln>
                <a:noFill/>
              </a:ln>
            </p:spPr>
          </p:pic>
          <p:sp>
            <p:nvSpPr>
              <p:cNvPr id="487" name="Shape 487"/>
              <p:cNvSpPr/>
              <p:nvPr/>
            </p:nvSpPr>
            <p:spPr>
              <a:xfrm>
                <a:off x="1117025" y="1714500"/>
                <a:ext cx="2078175" cy="2202875"/>
              </a:xfrm>
              <a:custGeom>
                <a:avLst/>
                <a:gdLst/>
                <a:ahLst/>
                <a:cxnLst/>
                <a:rect l="0" t="0" r="0" b="0"/>
                <a:pathLst>
                  <a:path w="120000" h="120000" extrusionOk="0">
                    <a:moveTo>
                      <a:pt x="8700" y="5377"/>
                    </a:moveTo>
                    <a:lnTo>
                      <a:pt x="29700" y="1981"/>
                    </a:lnTo>
                    <a:lnTo>
                      <a:pt x="51899" y="0"/>
                    </a:lnTo>
                    <a:lnTo>
                      <a:pt x="63599" y="0"/>
                    </a:lnTo>
                    <a:lnTo>
                      <a:pt x="82800" y="1414"/>
                    </a:lnTo>
                    <a:lnTo>
                      <a:pt x="107700" y="5659"/>
                    </a:lnTo>
                    <a:lnTo>
                      <a:pt x="113099" y="7074"/>
                    </a:lnTo>
                    <a:lnTo>
                      <a:pt x="117899" y="30000"/>
                    </a:lnTo>
                    <a:lnTo>
                      <a:pt x="120000" y="52641"/>
                    </a:lnTo>
                    <a:lnTo>
                      <a:pt x="120000" y="68773"/>
                    </a:lnTo>
                    <a:lnTo>
                      <a:pt x="117600" y="91981"/>
                    </a:lnTo>
                    <a:lnTo>
                      <a:pt x="113099" y="114056"/>
                    </a:lnTo>
                    <a:lnTo>
                      <a:pt x="94200" y="117170"/>
                    </a:lnTo>
                    <a:lnTo>
                      <a:pt x="68699" y="119433"/>
                    </a:lnTo>
                    <a:lnTo>
                      <a:pt x="51000" y="120000"/>
                    </a:lnTo>
                    <a:lnTo>
                      <a:pt x="32099" y="119150"/>
                    </a:lnTo>
                    <a:lnTo>
                      <a:pt x="13500" y="116320"/>
                    </a:lnTo>
                    <a:lnTo>
                      <a:pt x="8700" y="116036"/>
                    </a:lnTo>
                    <a:lnTo>
                      <a:pt x="2999" y="87736"/>
                    </a:lnTo>
                    <a:lnTo>
                      <a:pt x="899" y="73018"/>
                    </a:lnTo>
                    <a:lnTo>
                      <a:pt x="0" y="62830"/>
                    </a:lnTo>
                    <a:lnTo>
                      <a:pt x="300" y="50942"/>
                    </a:lnTo>
                    <a:lnTo>
                      <a:pt x="2399" y="31980"/>
                    </a:lnTo>
                    <a:lnTo>
                      <a:pt x="5999" y="10754"/>
                    </a:lnTo>
                    <a:close/>
                  </a:path>
                </a:pathLst>
              </a:custGeom>
              <a:solidFill>
                <a:srgbClr val="181B1E"/>
              </a:solidFill>
              <a:ln w="9525" cap="flat" cmpd="sng">
                <a:solidFill>
                  <a:srgbClr val="282828"/>
                </a:solidFill>
                <a:prstDash val="solid"/>
                <a:round/>
                <a:headEnd type="none" w="med" len="med"/>
                <a:tailEnd type="none" w="med" len="med"/>
              </a:ln>
            </p:spPr>
          </p:sp>
          <p:pic>
            <p:nvPicPr>
              <p:cNvPr id="488" name="Shape 488"/>
              <p:cNvPicPr preferRelativeResize="0"/>
              <p:nvPr/>
            </p:nvPicPr>
            <p:blipFill rotWithShape="1">
              <a:blip r:embed="rId6">
                <a:alphaModFix/>
              </a:blip>
              <a:srcRect l="13634" r="18866"/>
              <a:stretch/>
            </p:blipFill>
            <p:spPr>
              <a:xfrm>
                <a:off x="1218300" y="2034597"/>
                <a:ext cx="1875599" cy="1562700"/>
              </a:xfrm>
              <a:prstGeom prst="flowChartAlternateProcess">
                <a:avLst/>
              </a:prstGeom>
              <a:noFill/>
              <a:ln>
                <a:noFill/>
              </a:ln>
            </p:spPr>
          </p:pic>
          <p:sp>
            <p:nvSpPr>
              <p:cNvPr id="489" name="Shape 489"/>
              <p:cNvSpPr/>
              <p:nvPr/>
            </p:nvSpPr>
            <p:spPr>
              <a:xfrm>
                <a:off x="3283525" y="1714500"/>
                <a:ext cx="2121400" cy="2202875"/>
              </a:xfrm>
              <a:custGeom>
                <a:avLst/>
                <a:gdLst/>
                <a:ahLst/>
                <a:cxnLst/>
                <a:rect l="0" t="0" r="0" b="0"/>
                <a:pathLst>
                  <a:path w="120000" h="120000" extrusionOk="0">
                    <a:moveTo>
                      <a:pt x="8700" y="5377"/>
                    </a:moveTo>
                    <a:lnTo>
                      <a:pt x="29700" y="1981"/>
                    </a:lnTo>
                    <a:lnTo>
                      <a:pt x="51899" y="0"/>
                    </a:lnTo>
                    <a:lnTo>
                      <a:pt x="63599" y="0"/>
                    </a:lnTo>
                    <a:lnTo>
                      <a:pt x="82800" y="1414"/>
                    </a:lnTo>
                    <a:lnTo>
                      <a:pt x="107700" y="5659"/>
                    </a:lnTo>
                    <a:lnTo>
                      <a:pt x="113099" y="7074"/>
                    </a:lnTo>
                    <a:lnTo>
                      <a:pt x="117899" y="30000"/>
                    </a:lnTo>
                    <a:lnTo>
                      <a:pt x="120000" y="52641"/>
                    </a:lnTo>
                    <a:lnTo>
                      <a:pt x="120000" y="68773"/>
                    </a:lnTo>
                    <a:lnTo>
                      <a:pt x="117600" y="91981"/>
                    </a:lnTo>
                    <a:lnTo>
                      <a:pt x="113099" y="114056"/>
                    </a:lnTo>
                    <a:lnTo>
                      <a:pt x="94200" y="117170"/>
                    </a:lnTo>
                    <a:lnTo>
                      <a:pt x="68699" y="119433"/>
                    </a:lnTo>
                    <a:lnTo>
                      <a:pt x="51000" y="120000"/>
                    </a:lnTo>
                    <a:lnTo>
                      <a:pt x="32099" y="119150"/>
                    </a:lnTo>
                    <a:lnTo>
                      <a:pt x="13500" y="116320"/>
                    </a:lnTo>
                    <a:lnTo>
                      <a:pt x="8700" y="116036"/>
                    </a:lnTo>
                    <a:lnTo>
                      <a:pt x="2999" y="87736"/>
                    </a:lnTo>
                    <a:lnTo>
                      <a:pt x="899" y="73018"/>
                    </a:lnTo>
                    <a:lnTo>
                      <a:pt x="0" y="62830"/>
                    </a:lnTo>
                    <a:lnTo>
                      <a:pt x="300" y="50942"/>
                    </a:lnTo>
                    <a:lnTo>
                      <a:pt x="2399" y="31980"/>
                    </a:lnTo>
                    <a:lnTo>
                      <a:pt x="5999" y="10754"/>
                    </a:lnTo>
                    <a:close/>
                  </a:path>
                </a:pathLst>
              </a:custGeom>
              <a:solidFill>
                <a:srgbClr val="181B1E"/>
              </a:solidFill>
              <a:ln w="9525" cap="flat" cmpd="sng">
                <a:solidFill>
                  <a:srgbClr val="282828"/>
                </a:solidFill>
                <a:prstDash val="solid"/>
                <a:round/>
                <a:headEnd type="none" w="med" len="med"/>
                <a:tailEnd type="none" w="med" len="med"/>
              </a:ln>
            </p:spPr>
          </p:sp>
          <p:pic>
            <p:nvPicPr>
              <p:cNvPr id="490" name="Shape 490"/>
              <p:cNvPicPr preferRelativeResize="0"/>
              <p:nvPr/>
            </p:nvPicPr>
            <p:blipFill rotWithShape="1">
              <a:blip r:embed="rId6">
                <a:alphaModFix/>
              </a:blip>
              <a:srcRect l="13634" r="18866"/>
              <a:stretch/>
            </p:blipFill>
            <p:spPr>
              <a:xfrm>
                <a:off x="3428100" y="2034597"/>
                <a:ext cx="1875599" cy="1562700"/>
              </a:xfrm>
              <a:prstGeom prst="flowChartAlternateProcess">
                <a:avLst/>
              </a:prstGeom>
              <a:noFill/>
              <a:ln>
                <a:noFill/>
              </a:ln>
            </p:spPr>
          </p:pic>
        </p:grpSp>
        <p:sp>
          <p:nvSpPr>
            <p:cNvPr id="491" name="Shape 491"/>
            <p:cNvSpPr/>
            <p:nvPr/>
          </p:nvSpPr>
          <p:spPr>
            <a:xfrm>
              <a:off x="7444349" y="187268"/>
              <a:ext cx="1315800" cy="1315800"/>
            </a:xfrm>
            <a:prstGeom prst="ellipse">
              <a:avLst/>
            </a:prstGeom>
            <a:solidFill>
              <a:srgbClr val="DB4437"/>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492" name="Shape 492"/>
            <p:cNvSpPr txBox="1"/>
            <p:nvPr/>
          </p:nvSpPr>
          <p:spPr>
            <a:xfrm>
              <a:off x="7386024" y="538725"/>
              <a:ext cx="1432800" cy="533399"/>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chemeClr val="lt1"/>
                </a:buClr>
                <a:buSzPct val="25000"/>
                <a:buFont typeface="Roboto"/>
                <a:buNone/>
              </a:pPr>
              <a:r>
                <a:rPr lang="en" sz="2200">
                  <a:solidFill>
                    <a:schemeClr val="lt1"/>
                  </a:solidFill>
                  <a:latin typeface="Roboto"/>
                  <a:ea typeface="Roboto"/>
                  <a:cs typeface="Roboto"/>
                  <a:sym typeface="Roboto"/>
                </a:rPr>
                <a:t>Лично</a:t>
              </a: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482"/>
                                        </p:tgtEl>
                                        <p:attrNameLst>
                                          <p:attrName>style.visibility</p:attrName>
                                        </p:attrNameLst>
                                      </p:cBhvr>
                                      <p:to>
                                        <p:strVal val="visible"/>
                                      </p:to>
                                    </p:set>
                                    <p:anim calcmode="lin" valueType="num">
                                      <p:cBhvr additive="base">
                                        <p:cTn id="7" dur="1000"/>
                                        <p:tgtEl>
                                          <p:spTgt spid="482"/>
                                        </p:tgtEl>
                                        <p:attrNameLst>
                                          <p:attrName>ppt_w</p:attrName>
                                        </p:attrNameLst>
                                      </p:cBhvr>
                                      <p:tavLst>
                                        <p:tav tm="0">
                                          <p:val>
                                            <p:strVal val="0"/>
                                          </p:val>
                                        </p:tav>
                                        <p:tav tm="100000">
                                          <p:val>
                                            <p:strVal val="#ppt_w"/>
                                          </p:val>
                                        </p:tav>
                                      </p:tavLst>
                                    </p:anim>
                                    <p:anim calcmode="lin" valueType="num">
                                      <p:cBhvr additive="base">
                                        <p:cTn id="8" dur="1000"/>
                                        <p:tgtEl>
                                          <p:spTgt spid="482"/>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pic>
        <p:nvPicPr>
          <p:cNvPr id="497" name="Shape 497"/>
          <p:cNvPicPr preferRelativeResize="0"/>
          <p:nvPr/>
        </p:nvPicPr>
        <p:blipFill rotWithShape="1">
          <a:blip r:embed="rId3">
            <a:alphaModFix/>
          </a:blip>
          <a:srcRect l="3737" t="5650" r="7071" b="5650"/>
          <a:stretch/>
        </p:blipFill>
        <p:spPr>
          <a:xfrm>
            <a:off x="0" y="0"/>
            <a:ext cx="9144008" cy="5143499"/>
          </a:xfrm>
          <a:prstGeom prst="rect">
            <a:avLst/>
          </a:prstGeom>
          <a:noFill/>
          <a:ln>
            <a:noFill/>
          </a:ln>
        </p:spPr>
      </p:pic>
      <p:sp>
        <p:nvSpPr>
          <p:cNvPr id="498" name="Shape 498"/>
          <p:cNvSpPr/>
          <p:nvPr/>
        </p:nvSpPr>
        <p:spPr>
          <a:xfrm>
            <a:off x="7444349" y="163443"/>
            <a:ext cx="1315800" cy="1315800"/>
          </a:xfrm>
          <a:prstGeom prst="ellipse">
            <a:avLst/>
          </a:prstGeom>
          <a:solidFill>
            <a:srgbClr val="0F9D58"/>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499" name="Shape 499"/>
          <p:cNvSpPr/>
          <p:nvPr/>
        </p:nvSpPr>
        <p:spPr>
          <a:xfrm>
            <a:off x="7444349" y="1641768"/>
            <a:ext cx="1315800" cy="1315800"/>
          </a:xfrm>
          <a:prstGeom prst="ellipse">
            <a:avLst/>
          </a:prstGeom>
          <a:solidFill>
            <a:srgbClr val="1D67E2"/>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500" name="Shape 500"/>
          <p:cNvSpPr/>
          <p:nvPr/>
        </p:nvSpPr>
        <p:spPr>
          <a:xfrm>
            <a:off x="7444349" y="3120093"/>
            <a:ext cx="1315800" cy="1315800"/>
          </a:xfrm>
          <a:prstGeom prst="ellipse">
            <a:avLst/>
          </a:prstGeom>
          <a:solidFill>
            <a:srgbClr val="DB4437"/>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pic>
        <p:nvPicPr>
          <p:cNvPr id="501" name="Shape 501"/>
          <p:cNvPicPr preferRelativeResize="0"/>
          <p:nvPr/>
        </p:nvPicPr>
        <p:blipFill rotWithShape="1">
          <a:blip r:embed="rId4">
            <a:alphaModFix/>
          </a:blip>
          <a:srcRect/>
          <a:stretch/>
        </p:blipFill>
        <p:spPr>
          <a:xfrm>
            <a:off x="8269403" y="4771830"/>
            <a:ext cx="754747" cy="240949"/>
          </a:xfrm>
          <a:prstGeom prst="rect">
            <a:avLst/>
          </a:prstGeom>
          <a:noFill/>
          <a:ln>
            <a:noFill/>
          </a:ln>
        </p:spPr>
      </p:pic>
      <p:sp>
        <p:nvSpPr>
          <p:cNvPr id="502" name="Shape 502"/>
          <p:cNvSpPr txBox="1">
            <a:spLocks noGrp="1"/>
          </p:cNvSpPr>
          <p:nvPr>
            <p:ph type="title"/>
          </p:nvPr>
        </p:nvSpPr>
        <p:spPr>
          <a:xfrm>
            <a:off x="311700" y="445025"/>
            <a:ext cx="3954600" cy="10971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
                <a:solidFill>
                  <a:schemeClr val="lt1"/>
                </a:solidFill>
                <a:latin typeface="Roboto"/>
                <a:ea typeface="Roboto"/>
                <a:cs typeface="Roboto"/>
                <a:sym typeface="Roboto"/>
              </a:rPr>
              <a:t>Пульт управления жизнью</a:t>
            </a:r>
          </a:p>
        </p:txBody>
      </p:sp>
      <p:sp>
        <p:nvSpPr>
          <p:cNvPr id="503" name="Shape 503"/>
          <p:cNvSpPr txBox="1"/>
          <p:nvPr/>
        </p:nvSpPr>
        <p:spPr>
          <a:xfrm>
            <a:off x="7528500" y="1963811"/>
            <a:ext cx="1141499" cy="671700"/>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chemeClr val="lt1"/>
              </a:buClr>
              <a:buSzPct val="25000"/>
              <a:buFont typeface="Roboto"/>
              <a:buNone/>
            </a:pPr>
            <a:r>
              <a:rPr lang="en" sz="2200">
                <a:solidFill>
                  <a:schemeClr val="lt1"/>
                </a:solidFill>
                <a:latin typeface="Roboto"/>
                <a:ea typeface="Roboto"/>
                <a:cs typeface="Roboto"/>
                <a:sym typeface="Roboto"/>
              </a:rPr>
              <a:t>Просто</a:t>
            </a:r>
          </a:p>
          <a:p>
            <a:pPr marL="0" marR="0" lvl="0" indent="0" algn="ctr" rtl="0">
              <a:lnSpc>
                <a:spcPct val="100000"/>
              </a:lnSpc>
              <a:spcBef>
                <a:spcPts val="0"/>
              </a:spcBef>
              <a:spcAft>
                <a:spcPts val="0"/>
              </a:spcAft>
              <a:buClr>
                <a:schemeClr val="lt1"/>
              </a:buClr>
              <a:buSzPct val="25000"/>
              <a:buFont typeface="Roboto"/>
              <a:buNone/>
            </a:pPr>
            <a:r>
              <a:rPr lang="en" sz="1000">
                <a:solidFill>
                  <a:schemeClr val="lt1"/>
                </a:solidFill>
                <a:latin typeface="Roboto"/>
                <a:ea typeface="Roboto"/>
                <a:cs typeface="Roboto"/>
                <a:sym typeface="Roboto"/>
              </a:rPr>
              <a:t>Все делать</a:t>
            </a:r>
          </a:p>
        </p:txBody>
      </p:sp>
      <p:sp>
        <p:nvSpPr>
          <p:cNvPr id="504" name="Shape 504"/>
          <p:cNvSpPr txBox="1"/>
          <p:nvPr/>
        </p:nvSpPr>
        <p:spPr>
          <a:xfrm>
            <a:off x="7444350" y="3452400"/>
            <a:ext cx="1334100" cy="671700"/>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chemeClr val="lt1"/>
              </a:buClr>
              <a:buSzPct val="25000"/>
              <a:buFont typeface="Roboto"/>
              <a:buNone/>
            </a:pPr>
            <a:r>
              <a:rPr lang="en" sz="2200">
                <a:solidFill>
                  <a:schemeClr val="lt1"/>
                </a:solidFill>
                <a:latin typeface="Roboto"/>
                <a:ea typeface="Roboto"/>
                <a:cs typeface="Roboto"/>
                <a:sym typeface="Roboto"/>
              </a:rPr>
              <a:t>Лично</a:t>
            </a:r>
          </a:p>
          <a:p>
            <a:pPr marL="0" marR="0" lvl="0" indent="0" algn="ctr" rtl="0">
              <a:lnSpc>
                <a:spcPct val="100000"/>
              </a:lnSpc>
              <a:spcBef>
                <a:spcPts val="0"/>
              </a:spcBef>
              <a:spcAft>
                <a:spcPts val="0"/>
              </a:spcAft>
              <a:buClr>
                <a:schemeClr val="lt1"/>
              </a:buClr>
              <a:buSzPct val="25000"/>
              <a:buFont typeface="Roboto"/>
              <a:buNone/>
            </a:pPr>
            <a:r>
              <a:rPr lang="en" sz="1000">
                <a:solidFill>
                  <a:schemeClr val="lt1"/>
                </a:solidFill>
                <a:latin typeface="Roboto"/>
                <a:ea typeface="Roboto"/>
                <a:cs typeface="Roboto"/>
                <a:sym typeface="Roboto"/>
              </a:rPr>
              <a:t>Информация для вас</a:t>
            </a:r>
          </a:p>
        </p:txBody>
      </p:sp>
      <p:sp>
        <p:nvSpPr>
          <p:cNvPr id="505" name="Shape 505"/>
          <p:cNvSpPr txBox="1"/>
          <p:nvPr/>
        </p:nvSpPr>
        <p:spPr>
          <a:xfrm>
            <a:off x="7444350" y="475250"/>
            <a:ext cx="1334100" cy="671700"/>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chemeClr val="lt1"/>
              </a:buClr>
              <a:buSzPct val="25000"/>
              <a:buFont typeface="Roboto"/>
              <a:buNone/>
            </a:pPr>
            <a:r>
              <a:rPr lang="en" sz="2200">
                <a:solidFill>
                  <a:schemeClr val="lt1"/>
                </a:solidFill>
                <a:latin typeface="Roboto"/>
                <a:ea typeface="Roboto"/>
                <a:cs typeface="Roboto"/>
                <a:sym typeface="Roboto"/>
              </a:rPr>
              <a:t>Быстро</a:t>
            </a:r>
          </a:p>
          <a:p>
            <a:pPr marL="0" marR="0" lvl="0" indent="0" algn="ctr" rtl="0">
              <a:lnSpc>
                <a:spcPct val="100000"/>
              </a:lnSpc>
              <a:spcBef>
                <a:spcPts val="0"/>
              </a:spcBef>
              <a:spcAft>
                <a:spcPts val="0"/>
              </a:spcAft>
              <a:buClr>
                <a:schemeClr val="lt1"/>
              </a:buClr>
              <a:buSzPct val="25000"/>
              <a:buFont typeface="Roboto"/>
              <a:buNone/>
            </a:pPr>
            <a:r>
              <a:rPr lang="en" sz="1000">
                <a:solidFill>
                  <a:schemeClr val="lt1"/>
                </a:solidFill>
                <a:latin typeface="Roboto"/>
                <a:ea typeface="Roboto"/>
                <a:cs typeface="Roboto"/>
                <a:sym typeface="Roboto"/>
              </a:rPr>
              <a:t>В дороге</a:t>
            </a:r>
          </a:p>
        </p:txBody>
      </p:sp>
    </p:spTree>
  </p:cSld>
  <p:clrMapOvr>
    <a:masterClrMapping/>
  </p:clrMapOvr>
  <p:transition spd="slow">
    <p:cut/>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509"/>
        <p:cNvGrpSpPr/>
        <p:nvPr/>
      </p:nvGrpSpPr>
      <p:grpSpPr>
        <a:xfrm>
          <a:off x="0" y="0"/>
          <a:ext cx="0" cy="0"/>
          <a:chOff x="0" y="0"/>
          <a:chExt cx="0" cy="0"/>
        </a:xfrm>
      </p:grpSpPr>
      <p:pic>
        <p:nvPicPr>
          <p:cNvPr id="510" name="Shape 510"/>
          <p:cNvPicPr preferRelativeResize="0"/>
          <p:nvPr/>
        </p:nvPicPr>
        <p:blipFill rotWithShape="1">
          <a:blip r:embed="rId3">
            <a:alphaModFix/>
          </a:blip>
          <a:srcRect t="39" b="49"/>
          <a:stretch/>
        </p:blipFill>
        <p:spPr>
          <a:xfrm>
            <a:off x="0" y="0"/>
            <a:ext cx="9144000" cy="5143500"/>
          </a:xfrm>
          <a:prstGeom prst="rect">
            <a:avLst/>
          </a:prstGeom>
          <a:noFill/>
          <a:ln>
            <a:noFill/>
          </a:ln>
        </p:spPr>
      </p:pic>
      <p:sp>
        <p:nvSpPr>
          <p:cNvPr id="511" name="Shape 511"/>
          <p:cNvSpPr/>
          <p:nvPr/>
        </p:nvSpPr>
        <p:spPr>
          <a:xfrm>
            <a:off x="0" y="125"/>
            <a:ext cx="9144000" cy="5143500"/>
          </a:xfrm>
          <a:prstGeom prst="rect">
            <a:avLst/>
          </a:prstGeom>
          <a:solidFill>
            <a:srgbClr val="000000">
              <a:alpha val="68240"/>
            </a:srgbClr>
          </a:solidFill>
          <a:ln>
            <a:noFill/>
          </a:ln>
        </p:spPr>
        <p:txBody>
          <a:bodyPr lIns="121700" tIns="121700" rIns="121700" bIns="121700" anchor="ctr" anchorCtr="0">
            <a:noAutofit/>
          </a:bodyPr>
          <a:lstStyle/>
          <a:p>
            <a:pPr marL="0" marR="0" lvl="0" indent="0" algn="l" rtl="0">
              <a:lnSpc>
                <a:spcPct val="100000"/>
              </a:lnSpc>
              <a:spcBef>
                <a:spcPts val="0"/>
              </a:spcBef>
              <a:spcAft>
                <a:spcPts val="0"/>
              </a:spcAft>
              <a:buClr>
                <a:srgbClr val="000000"/>
              </a:buClr>
              <a:buFont typeface="Arial"/>
              <a:buNone/>
            </a:pPr>
            <a:endParaRPr sz="1900" b="0" i="0" u="none" strike="noStrike" cap="none">
              <a:solidFill>
                <a:srgbClr val="4285F4"/>
              </a:solidFill>
              <a:latin typeface="Arial"/>
              <a:ea typeface="Arial"/>
              <a:cs typeface="Arial"/>
              <a:sym typeface="Arial"/>
            </a:endParaRPr>
          </a:p>
        </p:txBody>
      </p:sp>
      <p:grpSp>
        <p:nvGrpSpPr>
          <p:cNvPr id="512" name="Shape 512"/>
          <p:cNvGrpSpPr/>
          <p:nvPr/>
        </p:nvGrpSpPr>
        <p:grpSpPr>
          <a:xfrm>
            <a:off x="518650" y="1665000"/>
            <a:ext cx="1455900" cy="3106824"/>
            <a:chOff x="366250" y="1665000"/>
            <a:chExt cx="1455900" cy="3106824"/>
          </a:xfrm>
        </p:grpSpPr>
        <p:sp>
          <p:nvSpPr>
            <p:cNvPr id="513" name="Shape 513"/>
            <p:cNvSpPr/>
            <p:nvPr/>
          </p:nvSpPr>
          <p:spPr>
            <a:xfrm>
              <a:off x="633100" y="1972125"/>
              <a:ext cx="922199" cy="1827000"/>
            </a:xfrm>
            <a:prstGeom prst="rect">
              <a:avLst/>
            </a:prstGeom>
            <a:solidFill>
              <a:srgbClr val="0F9D58"/>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F9D58"/>
                </a:solidFill>
                <a:latin typeface="Arial"/>
                <a:ea typeface="Arial"/>
                <a:cs typeface="Arial"/>
                <a:sym typeface="Arial"/>
              </a:endParaRPr>
            </a:p>
          </p:txBody>
        </p:sp>
        <p:sp>
          <p:nvSpPr>
            <p:cNvPr id="514" name="Shape 514"/>
            <p:cNvSpPr txBox="1"/>
            <p:nvPr/>
          </p:nvSpPr>
          <p:spPr>
            <a:xfrm>
              <a:off x="366250" y="4370725"/>
              <a:ext cx="1455900" cy="401099"/>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rgbClr val="FFFFFF"/>
                </a:buClr>
                <a:buSzPct val="25000"/>
                <a:buFont typeface="Roboto"/>
                <a:buNone/>
              </a:pPr>
              <a:r>
                <a:rPr lang="en" sz="800" b="0" i="0" u="none" strike="noStrike" cap="none">
                  <a:solidFill>
                    <a:srgbClr val="FFFFFF"/>
                  </a:solidFill>
                  <a:latin typeface="Roboto"/>
                  <a:ea typeface="Roboto"/>
                  <a:cs typeface="Roboto"/>
                  <a:sym typeface="Roboto"/>
                </a:rPr>
                <a:t>Flurry 201</a:t>
              </a:r>
              <a:r>
                <a:rPr lang="en" sz="800">
                  <a:solidFill>
                    <a:srgbClr val="FFFFFF"/>
                  </a:solidFill>
                  <a:latin typeface="Roboto"/>
                  <a:ea typeface="Roboto"/>
                  <a:cs typeface="Roboto"/>
                  <a:sym typeface="Roboto"/>
                </a:rPr>
                <a:t>5</a:t>
              </a:r>
              <a:r>
                <a:rPr lang="en" sz="800" b="0" i="0" u="none" strike="noStrike" cap="none">
                  <a:solidFill>
                    <a:srgbClr val="FFFFFF"/>
                  </a:solidFill>
                  <a:latin typeface="Roboto"/>
                  <a:ea typeface="Roboto"/>
                  <a:cs typeface="Roboto"/>
                  <a:sym typeface="Roboto"/>
                </a:rPr>
                <a:t>: </a:t>
              </a:r>
              <a:br>
                <a:rPr lang="en" sz="800" b="0" i="0" u="none" strike="noStrike" cap="none">
                  <a:solidFill>
                    <a:srgbClr val="FFFFFF"/>
                  </a:solidFill>
                  <a:latin typeface="Roboto"/>
                  <a:ea typeface="Roboto"/>
                  <a:cs typeface="Roboto"/>
                  <a:sym typeface="Roboto"/>
                </a:rPr>
              </a:br>
              <a:r>
                <a:rPr lang="en" sz="800" b="0" i="0" u="none" strike="noStrike" cap="none">
                  <a:solidFill>
                    <a:srgbClr val="FFFFFF"/>
                  </a:solidFill>
                  <a:latin typeface="Roboto"/>
                  <a:ea typeface="Roboto"/>
                  <a:cs typeface="Roboto"/>
                  <a:sym typeface="Roboto"/>
                </a:rPr>
                <a:t>Доля времени в США, пров</a:t>
              </a:r>
              <a:r>
                <a:rPr lang="en" sz="800">
                  <a:solidFill>
                    <a:srgbClr val="FFFFFF"/>
                  </a:solidFill>
                  <a:latin typeface="Roboto"/>
                  <a:ea typeface="Roboto"/>
                  <a:cs typeface="Roboto"/>
                  <a:sym typeface="Roboto"/>
                </a:rPr>
                <a:t>одимая в мобильном интернете</a:t>
              </a:r>
            </a:p>
          </p:txBody>
        </p:sp>
        <p:sp>
          <p:nvSpPr>
            <p:cNvPr id="515" name="Shape 515"/>
            <p:cNvSpPr txBox="1"/>
            <p:nvPr/>
          </p:nvSpPr>
          <p:spPr>
            <a:xfrm>
              <a:off x="536500" y="1665000"/>
              <a:ext cx="1115400" cy="197999"/>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rgbClr val="FFFFFF"/>
                </a:buClr>
                <a:buSzPct val="25000"/>
                <a:buFont typeface="Roboto"/>
                <a:buNone/>
              </a:pPr>
              <a:r>
                <a:rPr lang="en" sz="1200">
                  <a:solidFill>
                    <a:srgbClr val="FFFFFF"/>
                  </a:solidFill>
                  <a:latin typeface="Roboto"/>
                  <a:ea typeface="Roboto"/>
                  <a:cs typeface="Roboto"/>
                  <a:sym typeface="Roboto"/>
                </a:rPr>
                <a:t>Время</a:t>
              </a:r>
            </a:p>
          </p:txBody>
        </p:sp>
        <p:sp>
          <p:nvSpPr>
            <p:cNvPr id="516" name="Shape 516"/>
            <p:cNvSpPr txBox="1"/>
            <p:nvPr/>
          </p:nvSpPr>
          <p:spPr>
            <a:xfrm>
              <a:off x="633100" y="2787800"/>
              <a:ext cx="922199" cy="589200"/>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rgbClr val="FFFFFF"/>
                </a:buClr>
                <a:buSzPct val="25000"/>
                <a:buFont typeface="Roboto"/>
                <a:buNone/>
              </a:pPr>
              <a:r>
                <a:rPr lang="en" sz="1000" b="1">
                  <a:solidFill>
                    <a:srgbClr val="FFFFFF"/>
                  </a:solidFill>
                  <a:latin typeface="Roboto"/>
                  <a:ea typeface="Roboto"/>
                  <a:cs typeface="Roboto"/>
                  <a:sym typeface="Roboto"/>
                </a:rPr>
                <a:t>90</a:t>
              </a:r>
              <a:r>
                <a:rPr lang="en" sz="1000" b="1" i="0" u="none" strike="noStrike" cap="none">
                  <a:solidFill>
                    <a:srgbClr val="FFFFFF"/>
                  </a:solidFill>
                  <a:latin typeface="Roboto"/>
                  <a:ea typeface="Roboto"/>
                  <a:cs typeface="Roboto"/>
                  <a:sym typeface="Roboto"/>
                </a:rPr>
                <a:t>% </a:t>
              </a:r>
            </a:p>
            <a:p>
              <a:pPr marL="0" marR="0" lvl="0" indent="0" algn="ctr" rtl="0">
                <a:lnSpc>
                  <a:spcPct val="100000"/>
                </a:lnSpc>
                <a:spcBef>
                  <a:spcPts val="0"/>
                </a:spcBef>
                <a:spcAft>
                  <a:spcPts val="0"/>
                </a:spcAft>
                <a:buClr>
                  <a:srgbClr val="FFFFFF"/>
                </a:buClr>
                <a:buSzPct val="25000"/>
                <a:buFont typeface="Roboto"/>
                <a:buNone/>
              </a:pPr>
              <a:r>
                <a:rPr lang="en" sz="1000">
                  <a:solidFill>
                    <a:srgbClr val="FFFFFF"/>
                  </a:solidFill>
                  <a:latin typeface="Roboto"/>
                  <a:ea typeface="Roboto"/>
                  <a:cs typeface="Roboto"/>
                  <a:sym typeface="Roboto"/>
                </a:rPr>
                <a:t>Аппы</a:t>
              </a:r>
            </a:p>
          </p:txBody>
        </p:sp>
        <p:sp>
          <p:nvSpPr>
            <p:cNvPr id="517" name="Shape 517"/>
            <p:cNvSpPr/>
            <p:nvPr/>
          </p:nvSpPr>
          <p:spPr>
            <a:xfrm>
              <a:off x="633100" y="3799100"/>
              <a:ext cx="922199" cy="461699"/>
            </a:xfrm>
            <a:prstGeom prst="rect">
              <a:avLst/>
            </a:prstGeom>
            <a:solidFill>
              <a:srgbClr val="F6A843"/>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F9D58"/>
                </a:solidFill>
                <a:latin typeface="Arial"/>
                <a:ea typeface="Arial"/>
                <a:cs typeface="Arial"/>
                <a:sym typeface="Arial"/>
              </a:endParaRPr>
            </a:p>
          </p:txBody>
        </p:sp>
        <p:sp>
          <p:nvSpPr>
            <p:cNvPr id="518" name="Shape 518"/>
            <p:cNvSpPr txBox="1"/>
            <p:nvPr/>
          </p:nvSpPr>
          <p:spPr>
            <a:xfrm>
              <a:off x="631000" y="3794226"/>
              <a:ext cx="926400" cy="461699"/>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rgbClr val="FFFFFF"/>
                </a:buClr>
                <a:buSzPct val="25000"/>
                <a:buFont typeface="Roboto"/>
                <a:buNone/>
              </a:pPr>
              <a:r>
                <a:rPr lang="en" sz="1000" b="1" i="0" u="none" strike="noStrike" cap="none">
                  <a:solidFill>
                    <a:srgbClr val="FFFFFF"/>
                  </a:solidFill>
                  <a:latin typeface="Roboto"/>
                  <a:ea typeface="Roboto"/>
                  <a:cs typeface="Roboto"/>
                  <a:sym typeface="Roboto"/>
                </a:rPr>
                <a:t>1</a:t>
              </a:r>
              <a:r>
                <a:rPr lang="en" sz="1000" b="1">
                  <a:solidFill>
                    <a:srgbClr val="FFFFFF"/>
                  </a:solidFill>
                  <a:latin typeface="Roboto"/>
                  <a:ea typeface="Roboto"/>
                  <a:cs typeface="Roboto"/>
                  <a:sym typeface="Roboto"/>
                </a:rPr>
                <a:t>0</a:t>
              </a:r>
              <a:r>
                <a:rPr lang="en" sz="1000" b="1" i="0" u="none" strike="noStrike" cap="none">
                  <a:solidFill>
                    <a:srgbClr val="FFFFFF"/>
                  </a:solidFill>
                  <a:latin typeface="Roboto"/>
                  <a:ea typeface="Roboto"/>
                  <a:cs typeface="Roboto"/>
                  <a:sym typeface="Roboto"/>
                </a:rPr>
                <a:t>%</a:t>
              </a:r>
              <a:br>
                <a:rPr lang="en" sz="1000" b="1" i="0" u="none" strike="noStrike" cap="none">
                  <a:solidFill>
                    <a:srgbClr val="FFFFFF"/>
                  </a:solidFill>
                  <a:latin typeface="Roboto"/>
                  <a:ea typeface="Roboto"/>
                  <a:cs typeface="Roboto"/>
                  <a:sym typeface="Roboto"/>
                </a:rPr>
              </a:br>
              <a:r>
                <a:rPr lang="en" sz="1000">
                  <a:solidFill>
                    <a:srgbClr val="FFFFFF"/>
                  </a:solidFill>
                  <a:latin typeface="Roboto"/>
                  <a:ea typeface="Roboto"/>
                  <a:cs typeface="Roboto"/>
                  <a:sym typeface="Roboto"/>
                </a:rPr>
                <a:t>Браузер</a:t>
              </a:r>
              <a:r>
                <a:rPr lang="en" sz="1000" b="0" i="0" u="none" strike="noStrike" cap="none">
                  <a:solidFill>
                    <a:srgbClr val="FFFFFF"/>
                  </a:solidFill>
                  <a:latin typeface="Roboto"/>
                  <a:ea typeface="Roboto"/>
                  <a:cs typeface="Roboto"/>
                  <a:sym typeface="Roboto"/>
                </a:rPr>
                <a:t> </a:t>
              </a:r>
            </a:p>
          </p:txBody>
        </p:sp>
      </p:grpSp>
      <p:sp>
        <p:nvSpPr>
          <p:cNvPr id="519" name="Shape 519"/>
          <p:cNvSpPr txBox="1">
            <a:spLocks noGrp="1"/>
          </p:cNvSpPr>
          <p:nvPr>
            <p:ph type="title"/>
          </p:nvPr>
        </p:nvSpPr>
        <p:spPr>
          <a:xfrm>
            <a:off x="311700" y="445025"/>
            <a:ext cx="8520599" cy="572699"/>
          </a:xfrm>
          <a:prstGeom prst="rect">
            <a:avLst/>
          </a:prstGeom>
          <a:noFill/>
          <a:ln>
            <a:noFill/>
          </a:ln>
        </p:spPr>
        <p:txBody>
          <a:bodyPr lIns="91425" tIns="91425" rIns="91425" bIns="91425" anchor="t" anchorCtr="0">
            <a:noAutofit/>
          </a:bodyPr>
          <a:lstStyle/>
          <a:p>
            <a:pPr marL="0" marR="0" lvl="0" indent="0" algn="l" rtl="0">
              <a:lnSpc>
                <a:spcPct val="115000"/>
              </a:lnSpc>
              <a:spcBef>
                <a:spcPts val="0"/>
              </a:spcBef>
              <a:spcAft>
                <a:spcPts val="0"/>
              </a:spcAft>
              <a:buClr>
                <a:schemeClr val="dk1"/>
              </a:buClr>
              <a:buSzPct val="25000"/>
              <a:buFont typeface="Arial"/>
              <a:buNone/>
            </a:pPr>
            <a:r>
              <a:rPr lang="en">
                <a:solidFill>
                  <a:srgbClr val="FFFFFF"/>
                </a:solidFill>
                <a:latin typeface="Roboto"/>
                <a:ea typeface="Roboto"/>
                <a:cs typeface="Roboto"/>
                <a:sym typeface="Roboto"/>
              </a:rPr>
              <a:t>Что важнее - приложение или браузер</a:t>
            </a:r>
            <a:r>
              <a:rPr lang="en" sz="2800" b="0" i="0" u="none" strike="noStrike" cap="none">
                <a:solidFill>
                  <a:srgbClr val="FFFFFF"/>
                </a:solidFill>
                <a:latin typeface="Roboto"/>
                <a:ea typeface="Roboto"/>
                <a:cs typeface="Roboto"/>
                <a:sym typeface="Roboto"/>
              </a:rPr>
              <a:t>? </a:t>
            </a:r>
          </a:p>
          <a:p>
            <a:pPr marL="0" marR="0" lvl="0" indent="0" algn="l" rtl="0">
              <a:lnSpc>
                <a:spcPct val="115000"/>
              </a:lnSpc>
              <a:spcBef>
                <a:spcPts val="0"/>
              </a:spcBef>
              <a:spcAft>
                <a:spcPts val="0"/>
              </a:spcAft>
              <a:buClr>
                <a:schemeClr val="dk1"/>
              </a:buClr>
              <a:buSzPct val="25000"/>
              <a:buFont typeface="Roboto"/>
              <a:buNone/>
            </a:pPr>
            <a:r>
              <a:rPr lang="en" sz="1800">
                <a:solidFill>
                  <a:srgbClr val="FFFFFF"/>
                </a:solidFill>
                <a:latin typeface="Roboto"/>
                <a:ea typeface="Roboto"/>
                <a:cs typeface="Roboto"/>
                <a:sym typeface="Roboto"/>
              </a:rPr>
              <a:t>Смотря что и как мерять</a:t>
            </a:r>
            <a:r>
              <a:rPr lang="en" sz="1800" b="0" i="0" u="none" strike="noStrike" cap="none">
                <a:solidFill>
                  <a:srgbClr val="FFFFFF"/>
                </a:solidFill>
                <a:latin typeface="Roboto"/>
                <a:ea typeface="Roboto"/>
                <a:cs typeface="Roboto"/>
                <a:sym typeface="Roboto"/>
              </a:rPr>
              <a:t>...</a:t>
            </a:r>
          </a:p>
        </p:txBody>
      </p:sp>
      <p:grpSp>
        <p:nvGrpSpPr>
          <p:cNvPr id="520" name="Shape 520"/>
          <p:cNvGrpSpPr/>
          <p:nvPr/>
        </p:nvGrpSpPr>
        <p:grpSpPr>
          <a:xfrm>
            <a:off x="6317425" y="2709900"/>
            <a:ext cx="1267275" cy="745000"/>
            <a:chOff x="6317425" y="2709900"/>
            <a:chExt cx="1267275" cy="745000"/>
          </a:xfrm>
        </p:grpSpPr>
        <p:sp>
          <p:nvSpPr>
            <p:cNvPr id="521" name="Shape 521"/>
            <p:cNvSpPr/>
            <p:nvPr/>
          </p:nvSpPr>
          <p:spPr>
            <a:xfrm>
              <a:off x="6317425" y="2709900"/>
              <a:ext cx="243600" cy="243600"/>
            </a:xfrm>
            <a:prstGeom prst="rect">
              <a:avLst/>
            </a:prstGeom>
            <a:solidFill>
              <a:srgbClr val="F6A843"/>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522" name="Shape 522"/>
            <p:cNvSpPr/>
            <p:nvPr/>
          </p:nvSpPr>
          <p:spPr>
            <a:xfrm>
              <a:off x="6317425" y="3211300"/>
              <a:ext cx="243600" cy="243600"/>
            </a:xfrm>
            <a:prstGeom prst="rect">
              <a:avLst/>
            </a:prstGeom>
            <a:solidFill>
              <a:srgbClr val="0F9D58"/>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523" name="Shape 523"/>
            <p:cNvSpPr txBox="1"/>
            <p:nvPr/>
          </p:nvSpPr>
          <p:spPr>
            <a:xfrm>
              <a:off x="6612699" y="2770800"/>
              <a:ext cx="926400" cy="121800"/>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FFFFFF"/>
                </a:buClr>
                <a:buSzPct val="25000"/>
                <a:buFont typeface="Roboto"/>
                <a:buNone/>
              </a:pPr>
              <a:r>
                <a:rPr lang="en" sz="1000">
                  <a:solidFill>
                    <a:srgbClr val="FFFFFF"/>
                  </a:solidFill>
                  <a:latin typeface="Roboto"/>
                  <a:ea typeface="Roboto"/>
                  <a:cs typeface="Roboto"/>
                  <a:sym typeface="Roboto"/>
                </a:rPr>
                <a:t>Браузеры</a:t>
              </a:r>
            </a:p>
          </p:txBody>
        </p:sp>
        <p:sp>
          <p:nvSpPr>
            <p:cNvPr id="524" name="Shape 524"/>
            <p:cNvSpPr txBox="1"/>
            <p:nvPr/>
          </p:nvSpPr>
          <p:spPr>
            <a:xfrm>
              <a:off x="6612700" y="3272200"/>
              <a:ext cx="972000" cy="121800"/>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FFFFFF"/>
                </a:buClr>
                <a:buSzPct val="25000"/>
                <a:buFont typeface="Roboto"/>
                <a:buNone/>
              </a:pPr>
              <a:r>
                <a:rPr lang="en" sz="1000">
                  <a:solidFill>
                    <a:srgbClr val="FFFFFF"/>
                  </a:solidFill>
                  <a:latin typeface="Roboto"/>
                  <a:ea typeface="Roboto"/>
                  <a:cs typeface="Roboto"/>
                  <a:sym typeface="Roboto"/>
                </a:rPr>
                <a:t>Приложения</a:t>
              </a:r>
            </a:p>
          </p:txBody>
        </p:sp>
      </p:grpSp>
      <p:cxnSp>
        <p:nvCxnSpPr>
          <p:cNvPr id="525" name="Shape 525"/>
          <p:cNvCxnSpPr/>
          <p:nvPr/>
        </p:nvCxnSpPr>
        <p:spPr>
          <a:xfrm>
            <a:off x="446100" y="4260800"/>
            <a:ext cx="5208299" cy="0"/>
          </a:xfrm>
          <a:prstGeom prst="straightConnector1">
            <a:avLst/>
          </a:prstGeom>
          <a:noFill/>
          <a:ln w="9525" cap="flat" cmpd="sng">
            <a:solidFill>
              <a:srgbClr val="FFFFFF"/>
            </a:solidFill>
            <a:prstDash val="solid"/>
            <a:round/>
            <a:headEnd type="none" w="med" len="med"/>
            <a:tailEnd type="none" w="med" len="med"/>
          </a:ln>
        </p:spPr>
      </p:cxnSp>
      <p:grpSp>
        <p:nvGrpSpPr>
          <p:cNvPr id="526" name="Shape 526"/>
          <p:cNvGrpSpPr/>
          <p:nvPr/>
        </p:nvGrpSpPr>
        <p:grpSpPr>
          <a:xfrm>
            <a:off x="2125175" y="1664999"/>
            <a:ext cx="1625699" cy="2994852"/>
            <a:chOff x="2077200" y="1664999"/>
            <a:chExt cx="1625699" cy="2994852"/>
          </a:xfrm>
        </p:grpSpPr>
        <p:grpSp>
          <p:nvGrpSpPr>
            <p:cNvPr id="527" name="Shape 527"/>
            <p:cNvGrpSpPr/>
            <p:nvPr/>
          </p:nvGrpSpPr>
          <p:grpSpPr>
            <a:xfrm>
              <a:off x="2077200" y="1664999"/>
              <a:ext cx="1625699" cy="2994852"/>
              <a:chOff x="2077200" y="1664999"/>
              <a:chExt cx="1625699" cy="2994852"/>
            </a:xfrm>
          </p:grpSpPr>
          <p:sp>
            <p:nvSpPr>
              <p:cNvPr id="528" name="Shape 528"/>
              <p:cNvSpPr/>
              <p:nvPr/>
            </p:nvSpPr>
            <p:spPr>
              <a:xfrm>
                <a:off x="2428950" y="3752626"/>
                <a:ext cx="922199" cy="506399"/>
              </a:xfrm>
              <a:prstGeom prst="rect">
                <a:avLst/>
              </a:prstGeom>
              <a:solidFill>
                <a:srgbClr val="F6A843"/>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F9D58"/>
                  </a:solidFill>
                  <a:latin typeface="Arial"/>
                  <a:ea typeface="Arial"/>
                  <a:cs typeface="Arial"/>
                  <a:sym typeface="Arial"/>
                </a:endParaRPr>
              </a:p>
            </p:txBody>
          </p:sp>
          <p:sp>
            <p:nvSpPr>
              <p:cNvPr id="529" name="Shape 529"/>
              <p:cNvSpPr/>
              <p:nvPr/>
            </p:nvSpPr>
            <p:spPr>
              <a:xfrm>
                <a:off x="2428950" y="1962675"/>
                <a:ext cx="922199" cy="1810498"/>
              </a:xfrm>
              <a:prstGeom prst="rect">
                <a:avLst/>
              </a:prstGeom>
              <a:solidFill>
                <a:srgbClr val="0F9D58"/>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F9D58"/>
                  </a:solidFill>
                  <a:latin typeface="Arial"/>
                  <a:ea typeface="Arial"/>
                  <a:cs typeface="Arial"/>
                  <a:sym typeface="Arial"/>
                </a:endParaRPr>
              </a:p>
            </p:txBody>
          </p:sp>
          <p:sp>
            <p:nvSpPr>
              <p:cNvPr id="530" name="Shape 530"/>
              <p:cNvSpPr txBox="1"/>
              <p:nvPr/>
            </p:nvSpPr>
            <p:spPr>
              <a:xfrm>
                <a:off x="2428950" y="1972124"/>
                <a:ext cx="922199" cy="744900"/>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rgbClr val="FFFFFF"/>
                  </a:buClr>
                  <a:buSzPct val="25000"/>
                  <a:buFont typeface="Roboto"/>
                  <a:buNone/>
                </a:pPr>
                <a:r>
                  <a:rPr lang="en" sz="1000" b="1">
                    <a:solidFill>
                      <a:srgbClr val="FFFFFF"/>
                    </a:solidFill>
                    <a:latin typeface="Roboto"/>
                    <a:ea typeface="Roboto"/>
                    <a:cs typeface="Roboto"/>
                    <a:sym typeface="Roboto"/>
                  </a:rPr>
                  <a:t>35</a:t>
                </a:r>
                <a:r>
                  <a:rPr lang="en" sz="1000" b="1" i="0" u="none" strike="noStrike" cap="none">
                    <a:solidFill>
                      <a:srgbClr val="FFFFFF"/>
                    </a:solidFill>
                    <a:latin typeface="Roboto"/>
                    <a:ea typeface="Roboto"/>
                    <a:cs typeface="Roboto"/>
                    <a:sym typeface="Roboto"/>
                  </a:rPr>
                  <a:t>% </a:t>
                </a:r>
              </a:p>
              <a:p>
                <a:pPr marL="0" marR="0" lvl="0" indent="0" algn="ctr" rtl="0">
                  <a:lnSpc>
                    <a:spcPct val="100000"/>
                  </a:lnSpc>
                  <a:spcBef>
                    <a:spcPts val="0"/>
                  </a:spcBef>
                  <a:spcAft>
                    <a:spcPts val="0"/>
                  </a:spcAft>
                  <a:buClr>
                    <a:srgbClr val="FFFFFF"/>
                  </a:buClr>
                  <a:buSzPct val="25000"/>
                  <a:buFont typeface="Roboto"/>
                  <a:buNone/>
                </a:pPr>
                <a:r>
                  <a:rPr lang="en" sz="900">
                    <a:solidFill>
                      <a:srgbClr val="FFFFFF"/>
                    </a:solidFill>
                    <a:latin typeface="Roboto"/>
                    <a:ea typeface="Roboto"/>
                    <a:cs typeface="Roboto"/>
                    <a:sym typeface="Roboto"/>
                  </a:rPr>
                  <a:t>Игры и развлечения</a:t>
                </a:r>
              </a:p>
            </p:txBody>
          </p:sp>
          <p:sp>
            <p:nvSpPr>
              <p:cNvPr id="531" name="Shape 531"/>
              <p:cNvSpPr txBox="1"/>
              <p:nvPr/>
            </p:nvSpPr>
            <p:spPr>
              <a:xfrm>
                <a:off x="2428950" y="3773033"/>
                <a:ext cx="922199" cy="589200"/>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rgbClr val="FFFFFF"/>
                  </a:buClr>
                  <a:buSzPct val="25000"/>
                  <a:buFont typeface="Roboto"/>
                  <a:buNone/>
                </a:pPr>
                <a:r>
                  <a:rPr lang="en" sz="1000" b="1" i="0" u="none" strike="noStrike" cap="none">
                    <a:solidFill>
                      <a:srgbClr val="FFFFFF"/>
                    </a:solidFill>
                    <a:latin typeface="Roboto"/>
                    <a:ea typeface="Roboto"/>
                    <a:cs typeface="Roboto"/>
                    <a:sym typeface="Roboto"/>
                  </a:rPr>
                  <a:t>1</a:t>
                </a:r>
                <a:r>
                  <a:rPr lang="en" sz="1000" b="1">
                    <a:solidFill>
                      <a:srgbClr val="FFFFFF"/>
                    </a:solidFill>
                    <a:latin typeface="Roboto"/>
                    <a:ea typeface="Roboto"/>
                    <a:cs typeface="Roboto"/>
                    <a:sym typeface="Roboto"/>
                  </a:rPr>
                  <a:t>0</a:t>
                </a:r>
                <a:r>
                  <a:rPr lang="en" sz="1000" b="1" i="0" u="none" strike="noStrike" cap="none">
                    <a:solidFill>
                      <a:srgbClr val="FFFFFF"/>
                    </a:solidFill>
                    <a:latin typeface="Roboto"/>
                    <a:ea typeface="Roboto"/>
                    <a:cs typeface="Roboto"/>
                    <a:sym typeface="Roboto"/>
                  </a:rPr>
                  <a:t>% </a:t>
                </a:r>
              </a:p>
              <a:p>
                <a:pPr marL="0" marR="0" lvl="0" indent="0" algn="ctr" rtl="0">
                  <a:lnSpc>
                    <a:spcPct val="100000"/>
                  </a:lnSpc>
                  <a:spcBef>
                    <a:spcPts val="0"/>
                  </a:spcBef>
                  <a:spcAft>
                    <a:spcPts val="0"/>
                  </a:spcAft>
                  <a:buClr>
                    <a:srgbClr val="FFFFFF"/>
                  </a:buClr>
                  <a:buSzPct val="25000"/>
                  <a:buFont typeface="Roboto"/>
                  <a:buNone/>
                </a:pPr>
                <a:r>
                  <a:rPr lang="en" sz="1000">
                    <a:solidFill>
                      <a:srgbClr val="FFFFFF"/>
                    </a:solidFill>
                    <a:latin typeface="Roboto"/>
                    <a:ea typeface="Roboto"/>
                    <a:cs typeface="Roboto"/>
                    <a:sym typeface="Roboto"/>
                  </a:rPr>
                  <a:t>Браузер</a:t>
                </a:r>
              </a:p>
            </p:txBody>
          </p:sp>
          <p:sp>
            <p:nvSpPr>
              <p:cNvPr id="532" name="Shape 532"/>
              <p:cNvSpPr txBox="1"/>
              <p:nvPr/>
            </p:nvSpPr>
            <p:spPr>
              <a:xfrm>
                <a:off x="2291100" y="1664999"/>
                <a:ext cx="1197900" cy="197999"/>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rgbClr val="FFFFFF"/>
                  </a:buClr>
                  <a:buSzPct val="25000"/>
                  <a:buFont typeface="Roboto"/>
                  <a:buNone/>
                </a:pPr>
                <a:r>
                  <a:rPr lang="en" sz="1200">
                    <a:solidFill>
                      <a:srgbClr val="FFFFFF"/>
                    </a:solidFill>
                    <a:latin typeface="Roboto"/>
                    <a:ea typeface="Roboto"/>
                    <a:cs typeface="Roboto"/>
                    <a:sym typeface="Roboto"/>
                  </a:rPr>
                  <a:t>Время</a:t>
                </a:r>
              </a:p>
            </p:txBody>
          </p:sp>
          <p:sp>
            <p:nvSpPr>
              <p:cNvPr id="533" name="Shape 533"/>
              <p:cNvSpPr txBox="1"/>
              <p:nvPr/>
            </p:nvSpPr>
            <p:spPr>
              <a:xfrm>
                <a:off x="2077200" y="4337651"/>
                <a:ext cx="1625699" cy="322200"/>
              </a:xfrm>
              <a:prstGeom prst="rect">
                <a:avLst/>
              </a:prstGeom>
              <a:noFill/>
              <a:ln>
                <a:noFill/>
              </a:ln>
            </p:spPr>
            <p:txBody>
              <a:bodyPr lIns="91425" tIns="91425" rIns="91425" bIns="91425" anchor="ctr" anchorCtr="0">
                <a:noAutofit/>
              </a:bodyPr>
              <a:lstStyle/>
              <a:p>
                <a:pPr lvl="0" algn="ctr" rtl="0">
                  <a:spcBef>
                    <a:spcPts val="0"/>
                  </a:spcBef>
                  <a:buClr>
                    <a:schemeClr val="lt1"/>
                  </a:buClr>
                  <a:buFont typeface="Roboto"/>
                  <a:buNone/>
                </a:pPr>
                <a:endParaRPr sz="800">
                  <a:solidFill>
                    <a:schemeClr val="lt1"/>
                  </a:solidFill>
                  <a:latin typeface="Roboto"/>
                  <a:ea typeface="Roboto"/>
                  <a:cs typeface="Roboto"/>
                  <a:sym typeface="Roboto"/>
                </a:endParaRPr>
              </a:p>
              <a:p>
                <a:pPr lvl="0" algn="ctr" rtl="0">
                  <a:spcBef>
                    <a:spcPts val="0"/>
                  </a:spcBef>
                  <a:buClr>
                    <a:schemeClr val="lt1"/>
                  </a:buClr>
                  <a:buSzPct val="25000"/>
                  <a:buFont typeface="Roboto"/>
                  <a:buNone/>
                </a:pPr>
                <a:r>
                  <a:rPr lang="en" sz="800">
                    <a:solidFill>
                      <a:schemeClr val="lt1"/>
                    </a:solidFill>
                    <a:latin typeface="Roboto"/>
                    <a:ea typeface="Roboto"/>
                    <a:cs typeface="Roboto"/>
                    <a:sym typeface="Roboto"/>
                  </a:rPr>
                  <a:t>Flurry 2015: </a:t>
                </a:r>
                <a:br>
                  <a:rPr lang="en" sz="800">
                    <a:solidFill>
                      <a:schemeClr val="lt1"/>
                    </a:solidFill>
                    <a:latin typeface="Roboto"/>
                    <a:ea typeface="Roboto"/>
                    <a:cs typeface="Roboto"/>
                    <a:sym typeface="Roboto"/>
                  </a:rPr>
                </a:br>
                <a:r>
                  <a:rPr lang="en" sz="800">
                    <a:solidFill>
                      <a:schemeClr val="lt1"/>
                    </a:solidFill>
                    <a:latin typeface="Roboto"/>
                    <a:ea typeface="Roboto"/>
                    <a:cs typeface="Roboto"/>
                    <a:sym typeface="Roboto"/>
                  </a:rPr>
                  <a:t>Доля времени в США, проводимая в мобильном интернете</a:t>
                </a:r>
              </a:p>
            </p:txBody>
          </p:sp>
        </p:grpSp>
        <p:cxnSp>
          <p:nvCxnSpPr>
            <p:cNvPr id="534" name="Shape 534"/>
            <p:cNvCxnSpPr/>
            <p:nvPr/>
          </p:nvCxnSpPr>
          <p:spPr>
            <a:xfrm>
              <a:off x="2428950" y="2786174"/>
              <a:ext cx="922199" cy="0"/>
            </a:xfrm>
            <a:prstGeom prst="straightConnector1">
              <a:avLst/>
            </a:prstGeom>
            <a:noFill/>
            <a:ln w="9525" cap="flat" cmpd="sng">
              <a:solidFill>
                <a:srgbClr val="FFFFFF"/>
              </a:solidFill>
              <a:prstDash val="dash"/>
              <a:round/>
              <a:headEnd type="none" w="med" len="med"/>
              <a:tailEnd type="none" w="med" len="med"/>
            </a:ln>
          </p:spPr>
        </p:cxnSp>
        <p:cxnSp>
          <p:nvCxnSpPr>
            <p:cNvPr id="535" name="Shape 535"/>
            <p:cNvCxnSpPr/>
            <p:nvPr/>
          </p:nvCxnSpPr>
          <p:spPr>
            <a:xfrm>
              <a:off x="2428950" y="3374998"/>
              <a:ext cx="922199" cy="0"/>
            </a:xfrm>
            <a:prstGeom prst="straightConnector1">
              <a:avLst/>
            </a:prstGeom>
            <a:noFill/>
            <a:ln w="9525" cap="flat" cmpd="sng">
              <a:solidFill>
                <a:srgbClr val="FFFFFF"/>
              </a:solidFill>
              <a:prstDash val="dash"/>
              <a:round/>
              <a:headEnd type="none" w="med" len="med"/>
              <a:tailEnd type="none" w="med" len="med"/>
            </a:ln>
          </p:spPr>
        </p:cxnSp>
        <p:sp>
          <p:nvSpPr>
            <p:cNvPr id="536" name="Shape 536"/>
            <p:cNvSpPr txBox="1"/>
            <p:nvPr/>
          </p:nvSpPr>
          <p:spPr>
            <a:xfrm>
              <a:off x="2564975" y="2786175"/>
              <a:ext cx="650100" cy="572699"/>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rgbClr val="000000"/>
                </a:buClr>
                <a:buFont typeface="Arial"/>
                <a:buNone/>
              </a:pPr>
              <a:endParaRPr sz="1000" b="0"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chemeClr val="lt1"/>
                </a:buClr>
                <a:buSzPct val="25000"/>
                <a:buFont typeface="Roboto"/>
                <a:buNone/>
              </a:pPr>
              <a:r>
                <a:rPr lang="en" sz="1000" b="1">
                  <a:solidFill>
                    <a:schemeClr val="lt1"/>
                  </a:solidFill>
                  <a:latin typeface="Roboto"/>
                  <a:ea typeface="Roboto"/>
                  <a:cs typeface="Roboto"/>
                  <a:sym typeface="Roboto"/>
                </a:rPr>
                <a:t>31</a:t>
              </a:r>
              <a:r>
                <a:rPr lang="en" sz="1000" b="1" i="0" u="none" strike="noStrike" cap="none">
                  <a:solidFill>
                    <a:schemeClr val="lt1"/>
                  </a:solidFill>
                  <a:latin typeface="Roboto"/>
                  <a:ea typeface="Roboto"/>
                  <a:cs typeface="Roboto"/>
                  <a:sym typeface="Roboto"/>
                </a:rPr>
                <a:t>% </a:t>
              </a:r>
            </a:p>
            <a:p>
              <a:pPr marL="0" marR="0" lvl="0" indent="0" algn="ctr" rtl="0">
                <a:lnSpc>
                  <a:spcPct val="100000"/>
                </a:lnSpc>
                <a:spcBef>
                  <a:spcPts val="0"/>
                </a:spcBef>
                <a:spcAft>
                  <a:spcPts val="0"/>
                </a:spcAft>
                <a:buClr>
                  <a:schemeClr val="lt1"/>
                </a:buClr>
                <a:buSzPct val="25000"/>
                <a:buFont typeface="Roboto"/>
                <a:buNone/>
              </a:pPr>
              <a:r>
                <a:rPr lang="en" sz="900">
                  <a:solidFill>
                    <a:schemeClr val="lt1"/>
                  </a:solidFill>
                  <a:latin typeface="Roboto"/>
                  <a:ea typeface="Roboto"/>
                  <a:cs typeface="Roboto"/>
                  <a:sym typeface="Roboto"/>
                </a:rPr>
                <a:t>Соцсети</a:t>
              </a:r>
              <a:r>
                <a:rPr lang="en" sz="1000" b="0" i="0" u="none" strike="noStrike" cap="none">
                  <a:solidFill>
                    <a:schemeClr val="lt1"/>
                  </a:solidFill>
                  <a:latin typeface="Roboto"/>
                  <a:ea typeface="Roboto"/>
                  <a:cs typeface="Roboto"/>
                  <a:sym typeface="Roboto"/>
                </a:rPr>
                <a:t> </a:t>
              </a:r>
            </a:p>
            <a:p>
              <a:pPr marL="0" marR="0" lvl="0" indent="0" algn="ctr" rtl="0">
                <a:lnSpc>
                  <a:spcPct val="100000"/>
                </a:lnSpc>
                <a:spcBef>
                  <a:spcPts val="0"/>
                </a:spcBef>
                <a:spcAft>
                  <a:spcPts val="0"/>
                </a:spcAft>
                <a:buClr>
                  <a:srgbClr val="000000"/>
                </a:buClr>
                <a:buFont typeface="Arial"/>
                <a:buNone/>
              </a:pPr>
              <a:endParaRPr sz="1000" b="0" i="0" u="none" strike="noStrike" cap="none">
                <a:solidFill>
                  <a:schemeClr val="lt1"/>
                </a:solidFill>
                <a:latin typeface="Roboto"/>
                <a:ea typeface="Roboto"/>
                <a:cs typeface="Roboto"/>
                <a:sym typeface="Roboto"/>
              </a:endParaRPr>
            </a:p>
          </p:txBody>
        </p:sp>
        <p:sp>
          <p:nvSpPr>
            <p:cNvPr id="537" name="Shape 537"/>
            <p:cNvSpPr txBox="1"/>
            <p:nvPr/>
          </p:nvSpPr>
          <p:spPr>
            <a:xfrm>
              <a:off x="2428950" y="3395775"/>
              <a:ext cx="922199" cy="389100"/>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chemeClr val="lt1"/>
                </a:buClr>
                <a:buSzPct val="25000"/>
                <a:buFont typeface="Roboto"/>
                <a:buNone/>
              </a:pPr>
              <a:r>
                <a:rPr lang="en" sz="1000" b="1">
                  <a:solidFill>
                    <a:schemeClr val="lt1"/>
                  </a:solidFill>
                  <a:latin typeface="Roboto"/>
                  <a:ea typeface="Roboto"/>
                  <a:cs typeface="Roboto"/>
                  <a:sym typeface="Roboto"/>
                </a:rPr>
                <a:t>34</a:t>
              </a:r>
              <a:r>
                <a:rPr lang="en" sz="1000" b="1" i="0" u="none" strike="noStrike" cap="none">
                  <a:solidFill>
                    <a:schemeClr val="lt1"/>
                  </a:solidFill>
                  <a:latin typeface="Roboto"/>
                  <a:ea typeface="Roboto"/>
                  <a:cs typeface="Roboto"/>
                  <a:sym typeface="Roboto"/>
                </a:rPr>
                <a:t>% </a:t>
              </a:r>
            </a:p>
            <a:p>
              <a:pPr marL="0" marR="0" lvl="0" indent="0" algn="ctr" rtl="0">
                <a:lnSpc>
                  <a:spcPct val="100000"/>
                </a:lnSpc>
                <a:spcBef>
                  <a:spcPts val="0"/>
                </a:spcBef>
                <a:spcAft>
                  <a:spcPts val="0"/>
                </a:spcAft>
                <a:buClr>
                  <a:schemeClr val="lt1"/>
                </a:buClr>
                <a:buSzPct val="25000"/>
                <a:buFont typeface="Roboto"/>
                <a:buNone/>
              </a:pPr>
              <a:r>
                <a:rPr lang="en" sz="900">
                  <a:solidFill>
                    <a:schemeClr val="lt1"/>
                  </a:solidFill>
                  <a:latin typeface="Roboto"/>
                  <a:ea typeface="Roboto"/>
                  <a:cs typeface="Roboto"/>
                  <a:sym typeface="Roboto"/>
                </a:rPr>
                <a:t>Другое</a:t>
              </a:r>
              <a:r>
                <a:rPr lang="en" sz="1000" b="0" i="0" u="none" strike="noStrike" cap="none">
                  <a:solidFill>
                    <a:schemeClr val="lt1"/>
                  </a:solidFill>
                  <a:latin typeface="Roboto"/>
                  <a:ea typeface="Roboto"/>
                  <a:cs typeface="Roboto"/>
                  <a:sym typeface="Roboto"/>
                </a:rPr>
                <a:t> </a:t>
              </a:r>
            </a:p>
          </p:txBody>
        </p:sp>
      </p:grpSp>
      <p:grpSp>
        <p:nvGrpSpPr>
          <p:cNvPr id="538" name="Shape 538"/>
          <p:cNvGrpSpPr/>
          <p:nvPr/>
        </p:nvGrpSpPr>
        <p:grpSpPr>
          <a:xfrm>
            <a:off x="3981675" y="1665000"/>
            <a:ext cx="1500000" cy="3145399"/>
            <a:chOff x="3981675" y="1665000"/>
            <a:chExt cx="1500000" cy="3145399"/>
          </a:xfrm>
        </p:grpSpPr>
        <p:grpSp>
          <p:nvGrpSpPr>
            <p:cNvPr id="539" name="Shape 539"/>
            <p:cNvGrpSpPr/>
            <p:nvPr/>
          </p:nvGrpSpPr>
          <p:grpSpPr>
            <a:xfrm>
              <a:off x="3981675" y="1665000"/>
              <a:ext cx="1500000" cy="3145399"/>
              <a:chOff x="3981675" y="1665000"/>
              <a:chExt cx="1500000" cy="3145399"/>
            </a:xfrm>
          </p:grpSpPr>
          <p:sp>
            <p:nvSpPr>
              <p:cNvPr id="540" name="Shape 540"/>
              <p:cNvSpPr txBox="1"/>
              <p:nvPr/>
            </p:nvSpPr>
            <p:spPr>
              <a:xfrm>
                <a:off x="3981675" y="4336099"/>
                <a:ext cx="1500000" cy="474300"/>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rgbClr val="FFFFFF"/>
                  </a:buClr>
                  <a:buSzPct val="25000"/>
                  <a:buFont typeface="Roboto"/>
                  <a:buNone/>
                </a:pPr>
                <a:r>
                  <a:rPr lang="en" sz="800" b="0" i="0" u="none" strike="noStrike" cap="none">
                    <a:solidFill>
                      <a:srgbClr val="FFFFFF"/>
                    </a:solidFill>
                    <a:latin typeface="Roboto"/>
                    <a:ea typeface="Roboto"/>
                    <a:cs typeface="Roboto"/>
                    <a:sym typeface="Roboto"/>
                  </a:rPr>
                  <a:t>Flurry 201</a:t>
                </a:r>
                <a:r>
                  <a:rPr lang="en" sz="800">
                    <a:solidFill>
                      <a:srgbClr val="FFFFFF"/>
                    </a:solidFill>
                    <a:latin typeface="Roboto"/>
                    <a:ea typeface="Roboto"/>
                    <a:cs typeface="Roboto"/>
                    <a:sym typeface="Roboto"/>
                  </a:rPr>
                  <a:t>5</a:t>
                </a:r>
                <a:r>
                  <a:rPr lang="en" sz="800" b="0" i="0" u="none" strike="noStrike" cap="none">
                    <a:solidFill>
                      <a:srgbClr val="FFFFFF"/>
                    </a:solidFill>
                    <a:latin typeface="Roboto"/>
                    <a:ea typeface="Roboto"/>
                    <a:cs typeface="Roboto"/>
                    <a:sym typeface="Roboto"/>
                  </a:rPr>
                  <a:t>: </a:t>
                </a:r>
                <a:br>
                  <a:rPr lang="en" sz="800" b="0" i="0" u="none" strike="noStrike" cap="none">
                    <a:solidFill>
                      <a:srgbClr val="FFFFFF"/>
                    </a:solidFill>
                    <a:latin typeface="Roboto"/>
                    <a:ea typeface="Roboto"/>
                    <a:cs typeface="Roboto"/>
                    <a:sym typeface="Roboto"/>
                  </a:rPr>
                </a:br>
                <a:r>
                  <a:rPr lang="en" sz="800">
                    <a:solidFill>
                      <a:srgbClr val="FFFFFF"/>
                    </a:solidFill>
                    <a:latin typeface="Roboto"/>
                    <a:ea typeface="Roboto"/>
                    <a:cs typeface="Roboto"/>
                    <a:sym typeface="Roboto"/>
                  </a:rPr>
                  <a:t>Главный канал для осуществления коммерческих конверсий на мобильном</a:t>
                </a:r>
              </a:p>
            </p:txBody>
          </p:sp>
          <p:sp>
            <p:nvSpPr>
              <p:cNvPr id="541" name="Shape 541"/>
              <p:cNvSpPr txBox="1"/>
              <p:nvPr/>
            </p:nvSpPr>
            <p:spPr>
              <a:xfrm>
                <a:off x="4012275" y="1665000"/>
                <a:ext cx="1455900" cy="198000"/>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rgbClr val="FFFFFF"/>
                  </a:buClr>
                  <a:buSzPct val="25000"/>
                  <a:buFont typeface="Roboto"/>
                  <a:buNone/>
                </a:pPr>
                <a:r>
                  <a:rPr lang="en" sz="1200">
                    <a:solidFill>
                      <a:srgbClr val="FFFFFF"/>
                    </a:solidFill>
                    <a:latin typeface="Roboto"/>
                    <a:ea typeface="Roboto"/>
                    <a:cs typeface="Roboto"/>
                    <a:sym typeface="Roboto"/>
                  </a:rPr>
                  <a:t>Коммерческие конверсии</a:t>
                </a:r>
              </a:p>
            </p:txBody>
          </p:sp>
          <p:sp>
            <p:nvSpPr>
              <p:cNvPr id="542" name="Shape 542"/>
              <p:cNvSpPr/>
              <p:nvPr/>
            </p:nvSpPr>
            <p:spPr>
              <a:xfrm>
                <a:off x="4270575" y="2431902"/>
                <a:ext cx="922199" cy="1827000"/>
              </a:xfrm>
              <a:prstGeom prst="rect">
                <a:avLst/>
              </a:prstGeom>
              <a:solidFill>
                <a:srgbClr val="F6A843"/>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F9D58"/>
                  </a:solidFill>
                  <a:latin typeface="Arial"/>
                  <a:ea typeface="Arial"/>
                  <a:cs typeface="Arial"/>
                  <a:sym typeface="Arial"/>
                </a:endParaRPr>
              </a:p>
            </p:txBody>
          </p:sp>
          <p:sp>
            <p:nvSpPr>
              <p:cNvPr id="543" name="Shape 543"/>
              <p:cNvSpPr/>
              <p:nvPr/>
            </p:nvSpPr>
            <p:spPr>
              <a:xfrm>
                <a:off x="4270575" y="1972125"/>
                <a:ext cx="922199" cy="760500"/>
              </a:xfrm>
              <a:prstGeom prst="rect">
                <a:avLst/>
              </a:prstGeom>
              <a:solidFill>
                <a:srgbClr val="0F9D58"/>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F9D58"/>
                  </a:solidFill>
                  <a:latin typeface="Arial"/>
                  <a:ea typeface="Arial"/>
                  <a:cs typeface="Arial"/>
                  <a:sym typeface="Arial"/>
                </a:endParaRPr>
              </a:p>
            </p:txBody>
          </p:sp>
          <p:sp>
            <p:nvSpPr>
              <p:cNvPr id="544" name="Shape 544"/>
              <p:cNvSpPr/>
              <p:nvPr/>
            </p:nvSpPr>
            <p:spPr>
              <a:xfrm>
                <a:off x="4270575" y="2148925"/>
                <a:ext cx="922199" cy="638699"/>
              </a:xfrm>
              <a:prstGeom prst="rect">
                <a:avLst/>
              </a:prstGeom>
              <a:solidFill>
                <a:srgbClr val="0F9D58"/>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F9D58"/>
                  </a:solidFill>
                  <a:latin typeface="Arial"/>
                  <a:ea typeface="Arial"/>
                  <a:cs typeface="Arial"/>
                  <a:sym typeface="Arial"/>
                </a:endParaRPr>
              </a:p>
            </p:txBody>
          </p:sp>
          <p:sp>
            <p:nvSpPr>
              <p:cNvPr id="545" name="Shape 545"/>
              <p:cNvSpPr txBox="1"/>
              <p:nvPr/>
            </p:nvSpPr>
            <p:spPr>
              <a:xfrm>
                <a:off x="4363250" y="1972125"/>
                <a:ext cx="737100" cy="171599"/>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rgbClr val="FFFFFF"/>
                  </a:buClr>
                  <a:buSzPct val="25000"/>
                  <a:buFont typeface="Roboto"/>
                  <a:buNone/>
                </a:pPr>
                <a:r>
                  <a:rPr lang="en" sz="1000" b="1" i="0" u="none" strike="noStrike" cap="none">
                    <a:solidFill>
                      <a:srgbClr val="FFFFFF"/>
                    </a:solidFill>
                    <a:latin typeface="Roboto"/>
                    <a:ea typeface="Roboto"/>
                    <a:cs typeface="Roboto"/>
                    <a:sym typeface="Roboto"/>
                  </a:rPr>
                  <a:t>6% </a:t>
                </a:r>
                <a:r>
                  <a:rPr lang="en" sz="1000">
                    <a:solidFill>
                      <a:srgbClr val="FFFFFF"/>
                    </a:solidFill>
                    <a:latin typeface="Roboto"/>
                    <a:ea typeface="Roboto"/>
                    <a:cs typeface="Roboto"/>
                    <a:sym typeface="Roboto"/>
                  </a:rPr>
                  <a:t>Аппы</a:t>
                </a:r>
              </a:p>
            </p:txBody>
          </p:sp>
          <p:sp>
            <p:nvSpPr>
              <p:cNvPr id="546" name="Shape 546"/>
              <p:cNvSpPr txBox="1"/>
              <p:nvPr/>
            </p:nvSpPr>
            <p:spPr>
              <a:xfrm>
                <a:off x="4270575" y="3163433"/>
                <a:ext cx="922199" cy="589200"/>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rgbClr val="FFFFFF"/>
                  </a:buClr>
                  <a:buSzPct val="25000"/>
                  <a:buFont typeface="Roboto"/>
                  <a:buNone/>
                </a:pPr>
                <a:r>
                  <a:rPr lang="en" sz="1000" b="1" i="0" u="none" strike="noStrike" cap="none">
                    <a:solidFill>
                      <a:srgbClr val="FFFFFF"/>
                    </a:solidFill>
                    <a:latin typeface="Roboto"/>
                    <a:ea typeface="Roboto"/>
                    <a:cs typeface="Roboto"/>
                    <a:sym typeface="Roboto"/>
                  </a:rPr>
                  <a:t>66% </a:t>
                </a:r>
              </a:p>
              <a:p>
                <a:pPr marL="0" marR="0" lvl="0" indent="0" algn="ctr" rtl="0">
                  <a:lnSpc>
                    <a:spcPct val="100000"/>
                  </a:lnSpc>
                  <a:spcBef>
                    <a:spcPts val="0"/>
                  </a:spcBef>
                  <a:spcAft>
                    <a:spcPts val="0"/>
                  </a:spcAft>
                  <a:buClr>
                    <a:srgbClr val="FFFFFF"/>
                  </a:buClr>
                  <a:buSzPct val="25000"/>
                  <a:buFont typeface="Roboto"/>
                  <a:buNone/>
                </a:pPr>
                <a:r>
                  <a:rPr lang="en" sz="1000">
                    <a:solidFill>
                      <a:srgbClr val="FFFFFF"/>
                    </a:solidFill>
                    <a:latin typeface="Roboto"/>
                    <a:ea typeface="Roboto"/>
                    <a:cs typeface="Roboto"/>
                    <a:sym typeface="Roboto"/>
                  </a:rPr>
                  <a:t>Браузер</a:t>
                </a:r>
              </a:p>
            </p:txBody>
          </p:sp>
          <p:sp>
            <p:nvSpPr>
              <p:cNvPr id="547" name="Shape 547"/>
              <p:cNvSpPr txBox="1"/>
              <p:nvPr/>
            </p:nvSpPr>
            <p:spPr>
              <a:xfrm>
                <a:off x="4326625" y="2198175"/>
                <a:ext cx="810000" cy="589200"/>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rgbClr val="FFFFFF"/>
                  </a:buClr>
                  <a:buSzPct val="25000"/>
                  <a:buFont typeface="Roboto"/>
                  <a:buNone/>
                </a:pPr>
                <a:r>
                  <a:rPr lang="en" sz="1000" b="1" i="0" u="none" strike="noStrike" cap="none">
                    <a:solidFill>
                      <a:srgbClr val="FFFFFF"/>
                    </a:solidFill>
                    <a:latin typeface="Roboto"/>
                    <a:ea typeface="Roboto"/>
                    <a:cs typeface="Roboto"/>
                    <a:sym typeface="Roboto"/>
                  </a:rPr>
                  <a:t>28% </a:t>
                </a:r>
              </a:p>
              <a:p>
                <a:pPr marL="0" marR="0" lvl="0" indent="0" algn="ctr" rtl="0">
                  <a:lnSpc>
                    <a:spcPct val="100000"/>
                  </a:lnSpc>
                  <a:spcBef>
                    <a:spcPts val="0"/>
                  </a:spcBef>
                  <a:spcAft>
                    <a:spcPts val="0"/>
                  </a:spcAft>
                  <a:buClr>
                    <a:srgbClr val="FFFFFF"/>
                  </a:buClr>
                  <a:buSzPct val="25000"/>
                  <a:buFont typeface="Roboto"/>
                  <a:buNone/>
                </a:pPr>
                <a:r>
                  <a:rPr lang="en" sz="1000">
                    <a:solidFill>
                      <a:srgbClr val="FFFFFF"/>
                    </a:solidFill>
                    <a:latin typeface="Roboto"/>
                    <a:ea typeface="Roboto"/>
                    <a:cs typeface="Roboto"/>
                    <a:sym typeface="Roboto"/>
                  </a:rPr>
                  <a:t>Аппы и браузер</a:t>
                </a:r>
              </a:p>
            </p:txBody>
          </p:sp>
        </p:grpSp>
        <p:cxnSp>
          <p:nvCxnSpPr>
            <p:cNvPr id="548" name="Shape 548"/>
            <p:cNvCxnSpPr/>
            <p:nvPr/>
          </p:nvCxnSpPr>
          <p:spPr>
            <a:xfrm>
              <a:off x="4270575" y="2204774"/>
              <a:ext cx="922199" cy="0"/>
            </a:xfrm>
            <a:prstGeom prst="straightConnector1">
              <a:avLst/>
            </a:prstGeom>
            <a:noFill/>
            <a:ln w="9525" cap="flat" cmpd="sng">
              <a:solidFill>
                <a:srgbClr val="FFFFFF"/>
              </a:solidFill>
              <a:prstDash val="dash"/>
              <a:round/>
              <a:headEnd type="none" w="med" len="med"/>
              <a:tailEnd type="none" w="med" len="med"/>
            </a:ln>
          </p:spPr>
        </p:cxnSp>
      </p:grpSp>
      <p:pic>
        <p:nvPicPr>
          <p:cNvPr id="549" name="Shape 549"/>
          <p:cNvPicPr preferRelativeResize="0"/>
          <p:nvPr/>
        </p:nvPicPr>
        <p:blipFill rotWithShape="1">
          <a:blip r:embed="rId4">
            <a:alphaModFix/>
          </a:blip>
          <a:srcRect/>
          <a:stretch/>
        </p:blipFill>
        <p:spPr>
          <a:xfrm>
            <a:off x="8269403" y="4771830"/>
            <a:ext cx="754747" cy="240949"/>
          </a:xfrm>
          <a:prstGeom prst="rect">
            <a:avLst/>
          </a:prstGeom>
          <a:noFill/>
          <a:ln>
            <a:noFill/>
          </a:ln>
        </p:spPr>
      </p:pic>
    </p:spTree>
  </p:cSld>
  <p:clrMapOvr>
    <a:masterClrMapping/>
  </p:clrMapOvr>
  <p:transition spd="slow">
    <p:cut/>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553"/>
        <p:cNvGrpSpPr/>
        <p:nvPr/>
      </p:nvGrpSpPr>
      <p:grpSpPr>
        <a:xfrm>
          <a:off x="0" y="0"/>
          <a:ext cx="0" cy="0"/>
          <a:chOff x="0" y="0"/>
          <a:chExt cx="0" cy="0"/>
        </a:xfrm>
      </p:grpSpPr>
      <p:pic>
        <p:nvPicPr>
          <p:cNvPr id="554" name="Shape 554"/>
          <p:cNvPicPr preferRelativeResize="0"/>
          <p:nvPr/>
        </p:nvPicPr>
        <p:blipFill rotWithShape="1">
          <a:blip r:embed="rId3">
            <a:alphaModFix/>
          </a:blip>
          <a:srcRect t="39" b="49"/>
          <a:stretch/>
        </p:blipFill>
        <p:spPr>
          <a:xfrm>
            <a:off x="0" y="0"/>
            <a:ext cx="9144000" cy="5143500"/>
          </a:xfrm>
          <a:prstGeom prst="rect">
            <a:avLst/>
          </a:prstGeom>
          <a:noFill/>
          <a:ln>
            <a:noFill/>
          </a:ln>
        </p:spPr>
      </p:pic>
      <p:sp>
        <p:nvSpPr>
          <p:cNvPr id="555" name="Shape 555"/>
          <p:cNvSpPr/>
          <p:nvPr/>
        </p:nvSpPr>
        <p:spPr>
          <a:xfrm>
            <a:off x="0" y="125"/>
            <a:ext cx="9144000" cy="5143500"/>
          </a:xfrm>
          <a:prstGeom prst="rect">
            <a:avLst/>
          </a:prstGeom>
          <a:solidFill>
            <a:srgbClr val="000000">
              <a:alpha val="68240"/>
            </a:srgbClr>
          </a:solidFill>
          <a:ln>
            <a:noFill/>
          </a:ln>
        </p:spPr>
        <p:txBody>
          <a:bodyPr lIns="121700" tIns="121700" rIns="121700" bIns="121700" anchor="ctr" anchorCtr="0">
            <a:noAutofit/>
          </a:bodyPr>
          <a:lstStyle/>
          <a:p>
            <a:pPr marL="0" marR="0" lvl="0" indent="0" algn="l" rtl="0">
              <a:lnSpc>
                <a:spcPct val="100000"/>
              </a:lnSpc>
              <a:spcBef>
                <a:spcPts val="0"/>
              </a:spcBef>
              <a:spcAft>
                <a:spcPts val="0"/>
              </a:spcAft>
              <a:buClr>
                <a:srgbClr val="000000"/>
              </a:buClr>
              <a:buFont typeface="Arial"/>
              <a:buNone/>
            </a:pPr>
            <a:endParaRPr sz="1900" b="0" i="0" u="none" strike="noStrike" cap="none">
              <a:solidFill>
                <a:srgbClr val="4285F4"/>
              </a:solidFill>
              <a:latin typeface="Arial"/>
              <a:ea typeface="Arial"/>
              <a:cs typeface="Arial"/>
              <a:sym typeface="Arial"/>
            </a:endParaRPr>
          </a:p>
        </p:txBody>
      </p:sp>
      <p:sp>
        <p:nvSpPr>
          <p:cNvPr id="556" name="Shape 556"/>
          <p:cNvSpPr txBox="1">
            <a:spLocks noGrp="1"/>
          </p:cNvSpPr>
          <p:nvPr>
            <p:ph type="title"/>
          </p:nvPr>
        </p:nvSpPr>
        <p:spPr>
          <a:xfrm>
            <a:off x="311700" y="445025"/>
            <a:ext cx="8520599" cy="572699"/>
          </a:xfrm>
          <a:prstGeom prst="rect">
            <a:avLst/>
          </a:prstGeom>
          <a:noFill/>
          <a:ln>
            <a:noFill/>
          </a:ln>
        </p:spPr>
        <p:txBody>
          <a:bodyPr lIns="91425" tIns="91425" rIns="91425" bIns="91425" anchor="t" anchorCtr="0">
            <a:noAutofit/>
          </a:bodyPr>
          <a:lstStyle/>
          <a:p>
            <a:pPr marL="0" marR="0" lvl="0" indent="0" algn="l" rtl="0">
              <a:lnSpc>
                <a:spcPct val="115000"/>
              </a:lnSpc>
              <a:spcBef>
                <a:spcPts val="0"/>
              </a:spcBef>
              <a:spcAft>
                <a:spcPts val="0"/>
              </a:spcAft>
              <a:buClr>
                <a:schemeClr val="dk1"/>
              </a:buClr>
              <a:buSzPct val="25000"/>
              <a:buFont typeface="Arial"/>
              <a:buNone/>
            </a:pPr>
            <a:r>
              <a:rPr lang="en">
                <a:solidFill>
                  <a:srgbClr val="FFFFFF"/>
                </a:solidFill>
                <a:latin typeface="Roboto"/>
                <a:ea typeface="Roboto"/>
                <a:cs typeface="Roboto"/>
                <a:sym typeface="Roboto"/>
              </a:rPr>
              <a:t>Упадок веба сильно преувеличен</a:t>
            </a:r>
          </a:p>
          <a:p>
            <a:pPr marL="0" marR="0" lvl="0" indent="0" algn="l" rtl="0">
              <a:lnSpc>
                <a:spcPct val="115000"/>
              </a:lnSpc>
              <a:spcBef>
                <a:spcPts val="0"/>
              </a:spcBef>
              <a:spcAft>
                <a:spcPts val="0"/>
              </a:spcAft>
              <a:buClr>
                <a:schemeClr val="dk1"/>
              </a:buClr>
              <a:buSzPct val="25000"/>
              <a:buFont typeface="Roboto"/>
              <a:buNone/>
            </a:pPr>
            <a:r>
              <a:rPr lang="en" sz="1800">
                <a:solidFill>
                  <a:srgbClr val="FFFFFF"/>
                </a:solidFill>
                <a:latin typeface="Roboto"/>
                <a:ea typeface="Roboto"/>
                <a:cs typeface="Roboto"/>
                <a:sym typeface="Roboto"/>
              </a:rPr>
              <a:t>Он будет вечен, потому что всегда открыт и доступен</a:t>
            </a:r>
          </a:p>
        </p:txBody>
      </p:sp>
      <p:grpSp>
        <p:nvGrpSpPr>
          <p:cNvPr id="557" name="Shape 557"/>
          <p:cNvGrpSpPr/>
          <p:nvPr/>
        </p:nvGrpSpPr>
        <p:grpSpPr>
          <a:xfrm>
            <a:off x="2755367" y="1857425"/>
            <a:ext cx="4233932" cy="2980399"/>
            <a:chOff x="2755367" y="1857425"/>
            <a:chExt cx="4233932" cy="2980399"/>
          </a:xfrm>
        </p:grpSpPr>
        <p:sp>
          <p:nvSpPr>
            <p:cNvPr id="558" name="Shape 558"/>
            <p:cNvSpPr/>
            <p:nvPr/>
          </p:nvSpPr>
          <p:spPr>
            <a:xfrm>
              <a:off x="2996625" y="2009825"/>
              <a:ext cx="3561599" cy="2250000"/>
            </a:xfrm>
            <a:custGeom>
              <a:avLst/>
              <a:gdLst/>
              <a:ahLst/>
              <a:cxnLst/>
              <a:rect l="0" t="0" r="0" b="0"/>
              <a:pathLst>
                <a:path w="120000" h="120000" extrusionOk="0">
                  <a:moveTo>
                    <a:pt x="120000" y="120000"/>
                  </a:moveTo>
                  <a:lnTo>
                    <a:pt x="0" y="120000"/>
                  </a:lnTo>
                  <a:lnTo>
                    <a:pt x="0" y="0"/>
                  </a:lnTo>
                </a:path>
              </a:pathLst>
            </a:custGeom>
            <a:noFill/>
            <a:ln w="9525" cap="flat" cmpd="sng">
              <a:solidFill>
                <a:srgbClr val="858585"/>
              </a:solidFill>
              <a:prstDash val="solid"/>
              <a:round/>
              <a:headEnd type="none" w="med" len="med"/>
              <a:tailEnd type="none" w="med" len="med"/>
            </a:ln>
          </p:spPr>
          <p:txBody>
            <a:bodyPr lIns="0" tIns="0" rIns="0" bIns="0" anchor="t" anchorCtr="0">
              <a:noAutofit/>
            </a:bodyPr>
            <a:lstStyle/>
            <a:p>
              <a:pPr marL="0" marR="0" lvl="0" indent="0" algn="ctr" rtl="0">
                <a:lnSpc>
                  <a:spcPct val="100000"/>
                </a:lnSpc>
                <a:spcBef>
                  <a:spcPts val="0"/>
                </a:spcBef>
                <a:spcAft>
                  <a:spcPts val="0"/>
                </a:spcAft>
                <a:buClr>
                  <a:srgbClr val="000000"/>
                </a:buClr>
                <a:buFont typeface="Arial"/>
                <a:buNone/>
              </a:pPr>
              <a:endParaRPr sz="700" b="0" i="0" u="none" strike="noStrike" cap="none">
                <a:solidFill>
                  <a:srgbClr val="FFFFFF"/>
                </a:solidFill>
                <a:latin typeface="Roboto"/>
                <a:ea typeface="Roboto"/>
                <a:cs typeface="Roboto"/>
                <a:sym typeface="Roboto"/>
              </a:endParaRPr>
            </a:p>
          </p:txBody>
        </p:sp>
        <p:sp>
          <p:nvSpPr>
            <p:cNvPr id="559" name="Shape 559"/>
            <p:cNvSpPr/>
            <p:nvPr/>
          </p:nvSpPr>
          <p:spPr>
            <a:xfrm>
              <a:off x="3519025" y="2134050"/>
              <a:ext cx="331500" cy="2126699"/>
            </a:xfrm>
            <a:custGeom>
              <a:avLst/>
              <a:gdLst/>
              <a:ahLst/>
              <a:cxnLst/>
              <a:rect l="0" t="0" r="0" b="0"/>
              <a:pathLst>
                <a:path w="120000" h="120000" extrusionOk="0">
                  <a:moveTo>
                    <a:pt x="119940" y="119958"/>
                  </a:moveTo>
                  <a:lnTo>
                    <a:pt x="0" y="119958"/>
                  </a:lnTo>
                  <a:lnTo>
                    <a:pt x="0" y="0"/>
                  </a:lnTo>
                  <a:lnTo>
                    <a:pt x="119940" y="0"/>
                  </a:lnTo>
                  <a:lnTo>
                    <a:pt x="119940" y="119958"/>
                  </a:lnTo>
                  <a:close/>
                </a:path>
              </a:pathLst>
            </a:custGeom>
            <a:solidFill>
              <a:srgbClr val="F6A843"/>
            </a:solidFill>
            <a:ln>
              <a:noFill/>
            </a:ln>
          </p:spPr>
          <p:txBody>
            <a:bodyPr lIns="0" tIns="0" rIns="0" bIns="0" anchor="t" anchorCtr="0">
              <a:noAutofit/>
            </a:bodyPr>
            <a:lstStyle/>
            <a:p>
              <a:pPr marL="0" marR="0" lvl="0" indent="0" algn="l" rtl="0">
                <a:lnSpc>
                  <a:spcPct val="100000"/>
                </a:lnSpc>
                <a:spcBef>
                  <a:spcPts val="0"/>
                </a:spcBef>
                <a:spcAft>
                  <a:spcPts val="0"/>
                </a:spcAft>
                <a:buClr>
                  <a:srgbClr val="000000"/>
                </a:buClr>
                <a:buFont typeface="Arial"/>
                <a:buNone/>
              </a:pPr>
              <a:endParaRPr sz="700" b="0" i="0" u="none" strike="noStrike" cap="none">
                <a:solidFill>
                  <a:srgbClr val="FFFFFF"/>
                </a:solidFill>
                <a:latin typeface="Roboto"/>
                <a:ea typeface="Roboto"/>
                <a:cs typeface="Roboto"/>
                <a:sym typeface="Roboto"/>
              </a:endParaRPr>
            </a:p>
          </p:txBody>
        </p:sp>
        <p:sp>
          <p:nvSpPr>
            <p:cNvPr id="560" name="Shape 560"/>
            <p:cNvSpPr/>
            <p:nvPr/>
          </p:nvSpPr>
          <p:spPr>
            <a:xfrm>
              <a:off x="4322050" y="2558898"/>
              <a:ext cx="331500" cy="1701898"/>
            </a:xfrm>
            <a:custGeom>
              <a:avLst/>
              <a:gdLst/>
              <a:ahLst/>
              <a:cxnLst/>
              <a:rect l="0" t="0" r="0" b="0"/>
              <a:pathLst>
                <a:path w="120000" h="120000" extrusionOk="0">
                  <a:moveTo>
                    <a:pt x="119941" y="119958"/>
                  </a:moveTo>
                  <a:lnTo>
                    <a:pt x="0" y="119958"/>
                  </a:lnTo>
                  <a:lnTo>
                    <a:pt x="0" y="0"/>
                  </a:lnTo>
                  <a:lnTo>
                    <a:pt x="119941" y="0"/>
                  </a:lnTo>
                  <a:lnTo>
                    <a:pt x="119941" y="119958"/>
                  </a:lnTo>
                  <a:close/>
                </a:path>
              </a:pathLst>
            </a:custGeom>
            <a:solidFill>
              <a:srgbClr val="F6A843"/>
            </a:solidFill>
            <a:ln>
              <a:noFill/>
            </a:ln>
          </p:spPr>
          <p:txBody>
            <a:bodyPr lIns="0" tIns="0" rIns="0" bIns="0" anchor="t" anchorCtr="0">
              <a:noAutofit/>
            </a:bodyPr>
            <a:lstStyle/>
            <a:p>
              <a:pPr marL="0" marR="0" lvl="0" indent="0" algn="l" rtl="0">
                <a:lnSpc>
                  <a:spcPct val="100000"/>
                </a:lnSpc>
                <a:spcBef>
                  <a:spcPts val="0"/>
                </a:spcBef>
                <a:spcAft>
                  <a:spcPts val="0"/>
                </a:spcAft>
                <a:buClr>
                  <a:srgbClr val="000000"/>
                </a:buClr>
                <a:buFont typeface="Arial"/>
                <a:buNone/>
              </a:pPr>
              <a:endParaRPr sz="700" b="0" i="0" u="none" strike="noStrike" cap="none">
                <a:solidFill>
                  <a:srgbClr val="FFFFFF"/>
                </a:solidFill>
                <a:latin typeface="Roboto"/>
                <a:ea typeface="Roboto"/>
                <a:cs typeface="Roboto"/>
                <a:sym typeface="Roboto"/>
              </a:endParaRPr>
            </a:p>
          </p:txBody>
        </p:sp>
        <p:sp>
          <p:nvSpPr>
            <p:cNvPr id="561" name="Shape 561"/>
            <p:cNvSpPr/>
            <p:nvPr/>
          </p:nvSpPr>
          <p:spPr>
            <a:xfrm>
              <a:off x="3990830" y="3764312"/>
              <a:ext cx="331500" cy="496199"/>
            </a:xfrm>
            <a:custGeom>
              <a:avLst/>
              <a:gdLst/>
              <a:ahLst/>
              <a:cxnLst/>
              <a:rect l="0" t="0" r="0" b="0"/>
              <a:pathLst>
                <a:path w="120000" h="120000" extrusionOk="0">
                  <a:moveTo>
                    <a:pt x="119940" y="119861"/>
                  </a:moveTo>
                  <a:lnTo>
                    <a:pt x="0" y="119861"/>
                  </a:lnTo>
                  <a:lnTo>
                    <a:pt x="0" y="0"/>
                  </a:lnTo>
                  <a:lnTo>
                    <a:pt x="119940" y="0"/>
                  </a:lnTo>
                  <a:lnTo>
                    <a:pt x="119940" y="119861"/>
                  </a:lnTo>
                  <a:close/>
                </a:path>
              </a:pathLst>
            </a:custGeom>
            <a:solidFill>
              <a:srgbClr val="0F9D58"/>
            </a:solidFill>
            <a:ln>
              <a:noFill/>
            </a:ln>
          </p:spPr>
          <p:txBody>
            <a:bodyPr lIns="0" tIns="0" rIns="0" bIns="0" anchor="t" anchorCtr="0">
              <a:noAutofit/>
            </a:bodyPr>
            <a:lstStyle/>
            <a:p>
              <a:pPr marL="0" marR="0" lvl="0" indent="0" algn="l" rtl="0">
                <a:lnSpc>
                  <a:spcPct val="100000"/>
                </a:lnSpc>
                <a:spcBef>
                  <a:spcPts val="0"/>
                </a:spcBef>
                <a:spcAft>
                  <a:spcPts val="0"/>
                </a:spcAft>
                <a:buClr>
                  <a:srgbClr val="000000"/>
                </a:buClr>
                <a:buFont typeface="Arial"/>
                <a:buNone/>
              </a:pPr>
              <a:endParaRPr sz="700" b="0" i="0" u="none" strike="noStrike" cap="none">
                <a:solidFill>
                  <a:srgbClr val="FFFFFF"/>
                </a:solidFill>
                <a:latin typeface="Roboto"/>
                <a:ea typeface="Roboto"/>
                <a:cs typeface="Roboto"/>
                <a:sym typeface="Roboto"/>
              </a:endParaRPr>
            </a:p>
          </p:txBody>
        </p:sp>
        <p:sp>
          <p:nvSpPr>
            <p:cNvPr id="562" name="Shape 562"/>
            <p:cNvSpPr/>
            <p:nvPr/>
          </p:nvSpPr>
          <p:spPr>
            <a:xfrm>
              <a:off x="3187797" y="4153532"/>
              <a:ext cx="331500" cy="106500"/>
            </a:xfrm>
            <a:custGeom>
              <a:avLst/>
              <a:gdLst/>
              <a:ahLst/>
              <a:cxnLst/>
              <a:rect l="0" t="0" r="0" b="0"/>
              <a:pathLst>
                <a:path w="120000" h="120000" extrusionOk="0">
                  <a:moveTo>
                    <a:pt x="119940" y="119700"/>
                  </a:moveTo>
                  <a:lnTo>
                    <a:pt x="0" y="119700"/>
                  </a:lnTo>
                  <a:lnTo>
                    <a:pt x="0" y="0"/>
                  </a:lnTo>
                  <a:lnTo>
                    <a:pt x="119940" y="0"/>
                  </a:lnTo>
                  <a:lnTo>
                    <a:pt x="119940" y="119700"/>
                  </a:lnTo>
                  <a:close/>
                </a:path>
              </a:pathLst>
            </a:custGeom>
            <a:solidFill>
              <a:srgbClr val="0F9D58"/>
            </a:solidFill>
            <a:ln>
              <a:noFill/>
            </a:ln>
          </p:spPr>
          <p:txBody>
            <a:bodyPr lIns="0" tIns="0" rIns="0" bIns="0" anchor="t" anchorCtr="0">
              <a:noAutofit/>
            </a:bodyPr>
            <a:lstStyle/>
            <a:p>
              <a:pPr marL="0" marR="0" lvl="0" indent="0" algn="l" rtl="0">
                <a:lnSpc>
                  <a:spcPct val="100000"/>
                </a:lnSpc>
                <a:spcBef>
                  <a:spcPts val="0"/>
                </a:spcBef>
                <a:spcAft>
                  <a:spcPts val="0"/>
                </a:spcAft>
                <a:buClr>
                  <a:srgbClr val="000000"/>
                </a:buClr>
                <a:buFont typeface="Arial"/>
                <a:buNone/>
              </a:pPr>
              <a:endParaRPr sz="800" b="0" i="0" u="none" strike="noStrike" cap="none">
                <a:solidFill>
                  <a:srgbClr val="FFFFFF"/>
                </a:solidFill>
                <a:latin typeface="Roboto"/>
                <a:ea typeface="Roboto"/>
                <a:cs typeface="Roboto"/>
                <a:sym typeface="Roboto"/>
              </a:endParaRPr>
            </a:p>
          </p:txBody>
        </p:sp>
        <p:sp>
          <p:nvSpPr>
            <p:cNvPr id="563" name="Shape 563"/>
            <p:cNvSpPr/>
            <p:nvPr/>
          </p:nvSpPr>
          <p:spPr>
            <a:xfrm>
              <a:off x="5140525" y="2085288"/>
              <a:ext cx="331500" cy="2175299"/>
            </a:xfrm>
            <a:custGeom>
              <a:avLst/>
              <a:gdLst/>
              <a:ahLst/>
              <a:cxnLst/>
              <a:rect l="0" t="0" r="0" b="0"/>
              <a:pathLst>
                <a:path w="120000" h="120000" extrusionOk="0">
                  <a:moveTo>
                    <a:pt x="119941" y="119958"/>
                  </a:moveTo>
                  <a:lnTo>
                    <a:pt x="0" y="119958"/>
                  </a:lnTo>
                  <a:lnTo>
                    <a:pt x="0" y="0"/>
                  </a:lnTo>
                  <a:lnTo>
                    <a:pt x="119941" y="0"/>
                  </a:lnTo>
                  <a:lnTo>
                    <a:pt x="119941" y="119958"/>
                  </a:lnTo>
                  <a:close/>
                </a:path>
              </a:pathLst>
            </a:custGeom>
            <a:solidFill>
              <a:srgbClr val="F6A843"/>
            </a:solidFill>
            <a:ln>
              <a:noFill/>
            </a:ln>
          </p:spPr>
          <p:txBody>
            <a:bodyPr lIns="0" tIns="0" rIns="0" bIns="0" anchor="t" anchorCtr="0">
              <a:noAutofit/>
            </a:bodyPr>
            <a:lstStyle/>
            <a:p>
              <a:pPr marL="0" marR="0" lvl="0" indent="0" algn="l" rtl="0">
                <a:lnSpc>
                  <a:spcPct val="100000"/>
                </a:lnSpc>
                <a:spcBef>
                  <a:spcPts val="0"/>
                </a:spcBef>
                <a:spcAft>
                  <a:spcPts val="0"/>
                </a:spcAft>
                <a:buClr>
                  <a:srgbClr val="000000"/>
                </a:buClr>
                <a:buFont typeface="Arial"/>
                <a:buNone/>
              </a:pPr>
              <a:endParaRPr sz="700" b="0" i="0" u="none" strike="noStrike" cap="none">
                <a:solidFill>
                  <a:srgbClr val="FFFFFF"/>
                </a:solidFill>
                <a:latin typeface="Roboto"/>
                <a:ea typeface="Roboto"/>
                <a:cs typeface="Roboto"/>
                <a:sym typeface="Roboto"/>
              </a:endParaRPr>
            </a:p>
          </p:txBody>
        </p:sp>
        <p:sp>
          <p:nvSpPr>
            <p:cNvPr id="564" name="Shape 564"/>
            <p:cNvSpPr/>
            <p:nvPr/>
          </p:nvSpPr>
          <p:spPr>
            <a:xfrm>
              <a:off x="5941682" y="2313831"/>
              <a:ext cx="331500" cy="1946699"/>
            </a:xfrm>
            <a:custGeom>
              <a:avLst/>
              <a:gdLst/>
              <a:ahLst/>
              <a:cxnLst/>
              <a:rect l="0" t="0" r="0" b="0"/>
              <a:pathLst>
                <a:path w="120000" h="120000" extrusionOk="0">
                  <a:moveTo>
                    <a:pt x="119941" y="119964"/>
                  </a:moveTo>
                  <a:lnTo>
                    <a:pt x="0" y="119964"/>
                  </a:lnTo>
                  <a:lnTo>
                    <a:pt x="0" y="0"/>
                  </a:lnTo>
                  <a:lnTo>
                    <a:pt x="119941" y="0"/>
                  </a:lnTo>
                  <a:lnTo>
                    <a:pt x="119941" y="119964"/>
                  </a:lnTo>
                  <a:close/>
                </a:path>
              </a:pathLst>
            </a:custGeom>
            <a:solidFill>
              <a:srgbClr val="F6A843"/>
            </a:solidFill>
            <a:ln>
              <a:noFill/>
            </a:ln>
          </p:spPr>
          <p:txBody>
            <a:bodyPr lIns="0" tIns="0" rIns="0" bIns="0" anchor="t" anchorCtr="0">
              <a:noAutofit/>
            </a:bodyPr>
            <a:lstStyle/>
            <a:p>
              <a:pPr marL="0" marR="0" lvl="0" indent="0" algn="l" rtl="0">
                <a:lnSpc>
                  <a:spcPct val="100000"/>
                </a:lnSpc>
                <a:spcBef>
                  <a:spcPts val="0"/>
                </a:spcBef>
                <a:spcAft>
                  <a:spcPts val="0"/>
                </a:spcAft>
                <a:buClr>
                  <a:srgbClr val="000000"/>
                </a:buClr>
                <a:buFont typeface="Arial"/>
                <a:buNone/>
              </a:pPr>
              <a:endParaRPr sz="700" b="0" i="0" u="none" strike="noStrike" cap="none">
                <a:solidFill>
                  <a:srgbClr val="FFFFFF"/>
                </a:solidFill>
                <a:latin typeface="Roboto"/>
                <a:ea typeface="Roboto"/>
                <a:cs typeface="Roboto"/>
                <a:sym typeface="Roboto"/>
              </a:endParaRPr>
            </a:p>
          </p:txBody>
        </p:sp>
        <p:sp>
          <p:nvSpPr>
            <p:cNvPr id="565" name="Shape 565"/>
            <p:cNvSpPr/>
            <p:nvPr/>
          </p:nvSpPr>
          <p:spPr>
            <a:xfrm>
              <a:off x="5610464" y="4026894"/>
              <a:ext cx="331500" cy="233699"/>
            </a:xfrm>
            <a:custGeom>
              <a:avLst/>
              <a:gdLst/>
              <a:ahLst/>
              <a:cxnLst/>
              <a:rect l="0" t="0" r="0" b="0"/>
              <a:pathLst>
                <a:path w="120000" h="120000" extrusionOk="0">
                  <a:moveTo>
                    <a:pt x="119941" y="119620"/>
                  </a:moveTo>
                  <a:lnTo>
                    <a:pt x="0" y="119620"/>
                  </a:lnTo>
                  <a:lnTo>
                    <a:pt x="0" y="0"/>
                  </a:lnTo>
                  <a:lnTo>
                    <a:pt x="119941" y="0"/>
                  </a:lnTo>
                  <a:lnTo>
                    <a:pt x="119941" y="119620"/>
                  </a:lnTo>
                  <a:close/>
                </a:path>
              </a:pathLst>
            </a:custGeom>
            <a:solidFill>
              <a:srgbClr val="0F9D58"/>
            </a:solidFill>
            <a:ln>
              <a:noFill/>
            </a:ln>
          </p:spPr>
          <p:txBody>
            <a:bodyPr lIns="0" tIns="0" rIns="0" bIns="0" anchor="t" anchorCtr="0">
              <a:noAutofit/>
            </a:bodyPr>
            <a:lstStyle/>
            <a:p>
              <a:pPr marL="0" marR="0" lvl="0" indent="0" algn="l" rtl="0">
                <a:lnSpc>
                  <a:spcPct val="100000"/>
                </a:lnSpc>
                <a:spcBef>
                  <a:spcPts val="0"/>
                </a:spcBef>
                <a:spcAft>
                  <a:spcPts val="0"/>
                </a:spcAft>
                <a:buClr>
                  <a:srgbClr val="000000"/>
                </a:buClr>
                <a:buFont typeface="Arial"/>
                <a:buNone/>
              </a:pPr>
              <a:endParaRPr sz="700" b="0" i="0" u="none" strike="noStrike" cap="none">
                <a:solidFill>
                  <a:srgbClr val="FFFFFF"/>
                </a:solidFill>
                <a:latin typeface="Roboto"/>
                <a:ea typeface="Roboto"/>
                <a:cs typeface="Roboto"/>
                <a:sym typeface="Roboto"/>
              </a:endParaRPr>
            </a:p>
          </p:txBody>
        </p:sp>
        <p:sp>
          <p:nvSpPr>
            <p:cNvPr id="566" name="Shape 566"/>
            <p:cNvSpPr txBox="1"/>
            <p:nvPr/>
          </p:nvSpPr>
          <p:spPr>
            <a:xfrm>
              <a:off x="3517082" y="1936209"/>
              <a:ext cx="331500" cy="169200"/>
            </a:xfrm>
            <a:prstGeom prst="rect">
              <a:avLst/>
            </a:prstGeom>
            <a:noFill/>
            <a:ln>
              <a:noFill/>
            </a:ln>
          </p:spPr>
          <p:txBody>
            <a:bodyPr lIns="0" tIns="0" rIns="0" bIns="0" anchor="t" anchorCtr="0">
              <a:noAutofit/>
            </a:bodyPr>
            <a:lstStyle/>
            <a:p>
              <a:pPr marL="25400" marR="0" lvl="0" indent="0" algn="ctr" rtl="0">
                <a:lnSpc>
                  <a:spcPct val="100000"/>
                </a:lnSpc>
                <a:spcBef>
                  <a:spcPts val="0"/>
                </a:spcBef>
                <a:spcAft>
                  <a:spcPts val="0"/>
                </a:spcAft>
                <a:buClr>
                  <a:srgbClr val="FFFFFF"/>
                </a:buClr>
                <a:buSzPct val="25000"/>
                <a:buFont typeface="Roboto"/>
                <a:buNone/>
              </a:pPr>
              <a:r>
                <a:rPr lang="en" sz="1100" b="1" i="0" u="none" strike="noStrike" cap="none">
                  <a:solidFill>
                    <a:srgbClr val="FFFFFF"/>
                  </a:solidFill>
                  <a:latin typeface="Roboto"/>
                  <a:ea typeface="Roboto"/>
                  <a:cs typeface="Roboto"/>
                  <a:sym typeface="Roboto"/>
                </a:rPr>
                <a:t>95%</a:t>
              </a:r>
            </a:p>
          </p:txBody>
        </p:sp>
        <p:sp>
          <p:nvSpPr>
            <p:cNvPr id="567" name="Shape 567"/>
            <p:cNvSpPr txBox="1"/>
            <p:nvPr/>
          </p:nvSpPr>
          <p:spPr>
            <a:xfrm>
              <a:off x="3988900" y="3519944"/>
              <a:ext cx="331500" cy="169200"/>
            </a:xfrm>
            <a:prstGeom prst="rect">
              <a:avLst/>
            </a:prstGeom>
            <a:noFill/>
            <a:ln>
              <a:noFill/>
            </a:ln>
          </p:spPr>
          <p:txBody>
            <a:bodyPr lIns="0" tIns="0" rIns="0" bIns="0" anchor="t" anchorCtr="0">
              <a:noAutofit/>
            </a:bodyPr>
            <a:lstStyle/>
            <a:p>
              <a:pPr marL="25400" marR="0" lvl="0" indent="0" algn="ctr" rtl="0">
                <a:lnSpc>
                  <a:spcPct val="100000"/>
                </a:lnSpc>
                <a:spcBef>
                  <a:spcPts val="0"/>
                </a:spcBef>
                <a:spcAft>
                  <a:spcPts val="0"/>
                </a:spcAft>
                <a:buClr>
                  <a:srgbClr val="FFFFFF"/>
                </a:buClr>
                <a:buSzPct val="25000"/>
                <a:buFont typeface="Roboto"/>
                <a:buNone/>
              </a:pPr>
              <a:r>
                <a:rPr lang="en" sz="1100" b="1" i="0" u="none" strike="noStrike" cap="none">
                  <a:solidFill>
                    <a:srgbClr val="FFFFFF"/>
                  </a:solidFill>
                  <a:latin typeface="Roboto"/>
                  <a:ea typeface="Roboto"/>
                  <a:cs typeface="Roboto"/>
                  <a:sym typeface="Roboto"/>
                </a:rPr>
                <a:t>23%</a:t>
              </a:r>
            </a:p>
          </p:txBody>
        </p:sp>
        <p:sp>
          <p:nvSpPr>
            <p:cNvPr id="568" name="Shape 568"/>
            <p:cNvSpPr txBox="1"/>
            <p:nvPr/>
          </p:nvSpPr>
          <p:spPr>
            <a:xfrm>
              <a:off x="4824067" y="3933773"/>
              <a:ext cx="314700" cy="169200"/>
            </a:xfrm>
            <a:prstGeom prst="rect">
              <a:avLst/>
            </a:prstGeom>
            <a:noFill/>
            <a:ln>
              <a:noFill/>
            </a:ln>
          </p:spPr>
          <p:txBody>
            <a:bodyPr lIns="0" tIns="0" rIns="0" bIns="0" anchor="t" anchorCtr="0">
              <a:noAutofit/>
            </a:bodyPr>
            <a:lstStyle/>
            <a:p>
              <a:pPr marL="25400" marR="0" lvl="0" indent="0" algn="ctr" rtl="0">
                <a:lnSpc>
                  <a:spcPct val="100000"/>
                </a:lnSpc>
                <a:spcBef>
                  <a:spcPts val="0"/>
                </a:spcBef>
                <a:spcAft>
                  <a:spcPts val="0"/>
                </a:spcAft>
                <a:buClr>
                  <a:srgbClr val="FFFFFF"/>
                </a:buClr>
                <a:buSzPct val="25000"/>
                <a:buFont typeface="Roboto"/>
                <a:buNone/>
              </a:pPr>
              <a:r>
                <a:rPr lang="en" sz="1100" b="1" i="0" u="none" strike="noStrike" cap="none">
                  <a:solidFill>
                    <a:srgbClr val="FFFFFF"/>
                  </a:solidFill>
                  <a:latin typeface="Roboto"/>
                  <a:ea typeface="Roboto"/>
                  <a:cs typeface="Roboto"/>
                  <a:sym typeface="Roboto"/>
                </a:rPr>
                <a:t>4%</a:t>
              </a:r>
            </a:p>
          </p:txBody>
        </p:sp>
        <p:sp>
          <p:nvSpPr>
            <p:cNvPr id="569" name="Shape 569"/>
            <p:cNvSpPr txBox="1"/>
            <p:nvPr/>
          </p:nvSpPr>
          <p:spPr>
            <a:xfrm>
              <a:off x="5138592" y="1857425"/>
              <a:ext cx="331500" cy="169200"/>
            </a:xfrm>
            <a:prstGeom prst="rect">
              <a:avLst/>
            </a:prstGeom>
            <a:noFill/>
            <a:ln>
              <a:noFill/>
            </a:ln>
          </p:spPr>
          <p:txBody>
            <a:bodyPr lIns="0" tIns="0" rIns="0" bIns="0" anchor="t" anchorCtr="0">
              <a:noAutofit/>
            </a:bodyPr>
            <a:lstStyle/>
            <a:p>
              <a:pPr marL="25400" marR="0" lvl="0" indent="0" algn="ctr" rtl="0">
                <a:lnSpc>
                  <a:spcPct val="100000"/>
                </a:lnSpc>
                <a:spcBef>
                  <a:spcPts val="0"/>
                </a:spcBef>
                <a:spcAft>
                  <a:spcPts val="0"/>
                </a:spcAft>
                <a:buClr>
                  <a:srgbClr val="FFFFFF"/>
                </a:buClr>
                <a:buSzPct val="25000"/>
                <a:buFont typeface="Roboto"/>
                <a:buNone/>
              </a:pPr>
              <a:r>
                <a:rPr lang="en" sz="1100" b="1" i="0" u="none" strike="noStrike" cap="none">
                  <a:solidFill>
                    <a:srgbClr val="FFFFFF"/>
                  </a:solidFill>
                  <a:latin typeface="Roboto"/>
                  <a:ea typeface="Roboto"/>
                  <a:cs typeface="Roboto"/>
                  <a:sym typeface="Roboto"/>
                </a:rPr>
                <a:t>96%</a:t>
              </a:r>
            </a:p>
          </p:txBody>
        </p:sp>
        <p:sp>
          <p:nvSpPr>
            <p:cNvPr id="570" name="Shape 570"/>
            <p:cNvSpPr txBox="1"/>
            <p:nvPr/>
          </p:nvSpPr>
          <p:spPr>
            <a:xfrm>
              <a:off x="5939753" y="2057838"/>
              <a:ext cx="331500" cy="169200"/>
            </a:xfrm>
            <a:prstGeom prst="rect">
              <a:avLst/>
            </a:prstGeom>
            <a:noFill/>
            <a:ln>
              <a:noFill/>
            </a:ln>
          </p:spPr>
          <p:txBody>
            <a:bodyPr lIns="0" tIns="0" rIns="0" bIns="0" anchor="t" anchorCtr="0">
              <a:noAutofit/>
            </a:bodyPr>
            <a:lstStyle/>
            <a:p>
              <a:pPr marL="25400" marR="0" lvl="0" indent="0" algn="ctr" rtl="0">
                <a:lnSpc>
                  <a:spcPct val="100000"/>
                </a:lnSpc>
                <a:spcBef>
                  <a:spcPts val="0"/>
                </a:spcBef>
                <a:spcAft>
                  <a:spcPts val="0"/>
                </a:spcAft>
                <a:buClr>
                  <a:srgbClr val="FFFFFF"/>
                </a:buClr>
                <a:buSzPct val="25000"/>
                <a:buFont typeface="Roboto"/>
                <a:buNone/>
              </a:pPr>
              <a:r>
                <a:rPr lang="en" sz="1100" b="1" i="0" u="none" strike="noStrike" cap="none">
                  <a:solidFill>
                    <a:srgbClr val="FFFFFF"/>
                  </a:solidFill>
                  <a:latin typeface="Roboto"/>
                  <a:ea typeface="Roboto"/>
                  <a:cs typeface="Roboto"/>
                  <a:sym typeface="Roboto"/>
                </a:rPr>
                <a:t>89%</a:t>
              </a:r>
            </a:p>
          </p:txBody>
        </p:sp>
        <p:sp>
          <p:nvSpPr>
            <p:cNvPr id="571" name="Shape 571"/>
            <p:cNvSpPr txBox="1"/>
            <p:nvPr/>
          </p:nvSpPr>
          <p:spPr>
            <a:xfrm>
              <a:off x="5608541" y="3764592"/>
              <a:ext cx="314700" cy="169200"/>
            </a:xfrm>
            <a:prstGeom prst="rect">
              <a:avLst/>
            </a:prstGeom>
            <a:noFill/>
            <a:ln>
              <a:noFill/>
            </a:ln>
          </p:spPr>
          <p:txBody>
            <a:bodyPr lIns="0" tIns="0" rIns="0" bIns="0" anchor="t" anchorCtr="0">
              <a:noAutofit/>
            </a:bodyPr>
            <a:lstStyle/>
            <a:p>
              <a:pPr marL="25400" marR="0" lvl="0" indent="0" algn="ctr" rtl="0">
                <a:lnSpc>
                  <a:spcPct val="100000"/>
                </a:lnSpc>
                <a:spcBef>
                  <a:spcPts val="0"/>
                </a:spcBef>
                <a:spcAft>
                  <a:spcPts val="0"/>
                </a:spcAft>
                <a:buClr>
                  <a:srgbClr val="FFFFFF"/>
                </a:buClr>
                <a:buSzPct val="25000"/>
                <a:buFont typeface="Roboto"/>
                <a:buNone/>
              </a:pPr>
              <a:r>
                <a:rPr lang="en" sz="1100" b="1" i="0" u="none" strike="noStrike" cap="none">
                  <a:solidFill>
                    <a:srgbClr val="FFFFFF"/>
                  </a:solidFill>
                  <a:latin typeface="Roboto"/>
                  <a:ea typeface="Roboto"/>
                  <a:cs typeface="Roboto"/>
                  <a:sym typeface="Roboto"/>
                </a:rPr>
                <a:t>11%</a:t>
              </a:r>
            </a:p>
          </p:txBody>
        </p:sp>
        <p:sp>
          <p:nvSpPr>
            <p:cNvPr id="572" name="Shape 572"/>
            <p:cNvSpPr txBox="1"/>
            <p:nvPr/>
          </p:nvSpPr>
          <p:spPr>
            <a:xfrm>
              <a:off x="3202384" y="3870926"/>
              <a:ext cx="314700" cy="169200"/>
            </a:xfrm>
            <a:prstGeom prst="rect">
              <a:avLst/>
            </a:prstGeom>
            <a:noFill/>
            <a:ln>
              <a:noFill/>
            </a:ln>
          </p:spPr>
          <p:txBody>
            <a:bodyPr lIns="0" tIns="0" rIns="0" bIns="0" anchor="t" anchorCtr="0">
              <a:noAutofit/>
            </a:bodyPr>
            <a:lstStyle/>
            <a:p>
              <a:pPr marL="25400" marR="0" lvl="0" indent="0" algn="ctr" rtl="0">
                <a:lnSpc>
                  <a:spcPct val="100000"/>
                </a:lnSpc>
                <a:spcBef>
                  <a:spcPts val="0"/>
                </a:spcBef>
                <a:spcAft>
                  <a:spcPts val="0"/>
                </a:spcAft>
                <a:buClr>
                  <a:srgbClr val="FFFFFF"/>
                </a:buClr>
                <a:buSzPct val="25000"/>
                <a:buFont typeface="Roboto"/>
                <a:buNone/>
              </a:pPr>
              <a:r>
                <a:rPr lang="en" sz="1100" b="1" i="0" u="none" strike="noStrike" cap="none">
                  <a:solidFill>
                    <a:srgbClr val="FFFFFF"/>
                  </a:solidFill>
                  <a:latin typeface="Roboto"/>
                  <a:ea typeface="Roboto"/>
                  <a:cs typeface="Roboto"/>
                  <a:sym typeface="Roboto"/>
                </a:rPr>
                <a:t>5%</a:t>
              </a:r>
            </a:p>
          </p:txBody>
        </p:sp>
        <p:sp>
          <p:nvSpPr>
            <p:cNvPr id="573" name="Shape 573"/>
            <p:cNvSpPr/>
            <p:nvPr/>
          </p:nvSpPr>
          <p:spPr>
            <a:xfrm>
              <a:off x="4813042" y="4184378"/>
              <a:ext cx="331500" cy="75899"/>
            </a:xfrm>
            <a:custGeom>
              <a:avLst/>
              <a:gdLst/>
              <a:ahLst/>
              <a:cxnLst/>
              <a:rect l="0" t="0" r="0" b="0"/>
              <a:pathLst>
                <a:path w="120000" h="120000" extrusionOk="0">
                  <a:moveTo>
                    <a:pt x="119940" y="119861"/>
                  </a:moveTo>
                  <a:lnTo>
                    <a:pt x="0" y="119861"/>
                  </a:lnTo>
                  <a:lnTo>
                    <a:pt x="0" y="0"/>
                  </a:lnTo>
                  <a:lnTo>
                    <a:pt x="119940" y="0"/>
                  </a:lnTo>
                  <a:lnTo>
                    <a:pt x="119940" y="119861"/>
                  </a:lnTo>
                  <a:close/>
                </a:path>
              </a:pathLst>
            </a:custGeom>
            <a:solidFill>
              <a:srgbClr val="0F9D58"/>
            </a:solidFill>
            <a:ln>
              <a:noFill/>
            </a:ln>
          </p:spPr>
          <p:txBody>
            <a:bodyPr lIns="0" tIns="0" rIns="0" bIns="0" anchor="t" anchorCtr="0">
              <a:noAutofit/>
            </a:bodyPr>
            <a:lstStyle/>
            <a:p>
              <a:pPr marL="0" marR="0" lvl="0" indent="0" algn="l" rtl="0">
                <a:lnSpc>
                  <a:spcPct val="100000"/>
                </a:lnSpc>
                <a:spcBef>
                  <a:spcPts val="0"/>
                </a:spcBef>
                <a:spcAft>
                  <a:spcPts val="0"/>
                </a:spcAft>
                <a:buClr>
                  <a:srgbClr val="000000"/>
                </a:buClr>
                <a:buFont typeface="Arial"/>
                <a:buNone/>
              </a:pPr>
              <a:endParaRPr sz="800" b="0" i="0" u="none" strike="noStrike" cap="none">
                <a:solidFill>
                  <a:srgbClr val="FFFFFF"/>
                </a:solidFill>
                <a:latin typeface="Roboto"/>
                <a:ea typeface="Roboto"/>
                <a:cs typeface="Roboto"/>
                <a:sym typeface="Roboto"/>
              </a:endParaRPr>
            </a:p>
          </p:txBody>
        </p:sp>
        <p:sp>
          <p:nvSpPr>
            <p:cNvPr id="574" name="Shape 574"/>
            <p:cNvSpPr txBox="1"/>
            <p:nvPr/>
          </p:nvSpPr>
          <p:spPr>
            <a:xfrm>
              <a:off x="4336942" y="2238425"/>
              <a:ext cx="314700" cy="169200"/>
            </a:xfrm>
            <a:prstGeom prst="rect">
              <a:avLst/>
            </a:prstGeom>
            <a:noFill/>
            <a:ln>
              <a:noFill/>
            </a:ln>
          </p:spPr>
          <p:txBody>
            <a:bodyPr lIns="0" tIns="0" rIns="0" bIns="0" anchor="t" anchorCtr="0">
              <a:noAutofit/>
            </a:bodyPr>
            <a:lstStyle/>
            <a:p>
              <a:pPr marL="25400" marR="0" lvl="0" indent="0" algn="ctr" rtl="0">
                <a:lnSpc>
                  <a:spcPct val="100000"/>
                </a:lnSpc>
                <a:spcBef>
                  <a:spcPts val="0"/>
                </a:spcBef>
                <a:spcAft>
                  <a:spcPts val="0"/>
                </a:spcAft>
                <a:buClr>
                  <a:srgbClr val="FFFFFF"/>
                </a:buClr>
                <a:buSzPct val="25000"/>
                <a:buFont typeface="Roboto"/>
                <a:buNone/>
              </a:pPr>
              <a:r>
                <a:rPr lang="en" sz="1100" b="1" i="0" u="none" strike="noStrike" cap="none">
                  <a:solidFill>
                    <a:srgbClr val="FFFFFF"/>
                  </a:solidFill>
                  <a:latin typeface="Roboto"/>
                  <a:ea typeface="Roboto"/>
                  <a:cs typeface="Roboto"/>
                  <a:sym typeface="Roboto"/>
                </a:rPr>
                <a:t>77%</a:t>
              </a:r>
            </a:p>
          </p:txBody>
        </p:sp>
        <p:sp>
          <p:nvSpPr>
            <p:cNvPr id="575" name="Shape 575"/>
            <p:cNvSpPr txBox="1"/>
            <p:nvPr/>
          </p:nvSpPr>
          <p:spPr>
            <a:xfrm>
              <a:off x="2951600" y="4526425"/>
              <a:ext cx="4037700" cy="311399"/>
            </a:xfrm>
            <a:prstGeom prst="rect">
              <a:avLst/>
            </a:prstGeom>
            <a:noFill/>
            <a:ln>
              <a:noFill/>
            </a:ln>
          </p:spPr>
          <p:txBody>
            <a:bodyPr lIns="91425" tIns="91425" rIns="91425" bIns="91425" anchor="t" anchorCtr="0">
              <a:noAutofit/>
            </a:bodyPr>
            <a:lstStyle/>
            <a:p>
              <a:pPr marL="0" marR="0" lvl="0" indent="0" algn="l" rtl="0">
                <a:lnSpc>
                  <a:spcPct val="115000"/>
                </a:lnSpc>
                <a:spcBef>
                  <a:spcPts val="0"/>
                </a:spcBef>
                <a:spcAft>
                  <a:spcPts val="0"/>
                </a:spcAft>
                <a:buClr>
                  <a:srgbClr val="FFFFFF"/>
                </a:buClr>
                <a:buSzPct val="25000"/>
                <a:buFont typeface="Roboto"/>
                <a:buNone/>
              </a:pPr>
              <a:r>
                <a:rPr lang="en" sz="800" b="0" i="0" u="none" strike="noStrike" cap="none">
                  <a:solidFill>
                    <a:srgbClr val="FFFFFF"/>
                  </a:solidFill>
                  <a:latin typeface="Roboto"/>
                  <a:ea typeface="Roboto"/>
                  <a:cs typeface="Roboto"/>
                  <a:sym typeface="Roboto"/>
                </a:rPr>
                <a:t>% от </a:t>
              </a:r>
              <a:r>
                <a:rPr lang="en" sz="800">
                  <a:solidFill>
                    <a:srgbClr val="FFFFFF"/>
                  </a:solidFill>
                  <a:latin typeface="Roboto"/>
                  <a:ea typeface="Roboto"/>
                  <a:cs typeface="Roboto"/>
                  <a:sym typeface="Roboto"/>
                </a:rPr>
                <a:t>Топ</a:t>
              </a:r>
              <a:r>
                <a:rPr lang="en" sz="800" b="0" i="0" u="none" strike="noStrike" cap="none">
                  <a:solidFill>
                    <a:srgbClr val="FFFFFF"/>
                  </a:solidFill>
                  <a:latin typeface="Roboto"/>
                  <a:ea typeface="Roboto"/>
                  <a:cs typeface="Roboto"/>
                  <a:sym typeface="Roboto"/>
                </a:rPr>
                <a:t> 50; Morgan Stanley: </a:t>
              </a:r>
              <a:r>
                <a:rPr lang="en" sz="800">
                  <a:solidFill>
                    <a:srgbClr val="FFFFFF"/>
                  </a:solidFill>
                  <a:latin typeface="Roboto"/>
                  <a:ea typeface="Roboto"/>
                  <a:cs typeface="Roboto"/>
                  <a:sym typeface="Roboto"/>
                </a:rPr>
                <a:t>Уникальные пользователи</a:t>
              </a:r>
              <a:r>
                <a:rPr lang="en" sz="800" b="0" i="0" u="none" strike="noStrike" cap="none">
                  <a:solidFill>
                    <a:srgbClr val="FFFFFF"/>
                  </a:solidFill>
                  <a:latin typeface="Roboto"/>
                  <a:ea typeface="Roboto"/>
                  <a:cs typeface="Roboto"/>
                  <a:sym typeface="Roboto"/>
                </a:rPr>
                <a:t> 2015 (</a:t>
              </a:r>
              <a:r>
                <a:rPr lang="en" sz="800">
                  <a:solidFill>
                    <a:srgbClr val="FFFFFF"/>
                  </a:solidFill>
                  <a:latin typeface="Roboto"/>
                  <a:ea typeface="Roboto"/>
                  <a:cs typeface="Roboto"/>
                  <a:sym typeface="Roboto"/>
                </a:rPr>
                <a:t>США</a:t>
              </a:r>
              <a:r>
                <a:rPr lang="en" sz="800" b="0" i="0" u="none" strike="noStrike" cap="none">
                  <a:solidFill>
                    <a:srgbClr val="FFFFFF"/>
                  </a:solidFill>
                  <a:latin typeface="Roboto"/>
                  <a:ea typeface="Roboto"/>
                  <a:cs typeface="Roboto"/>
                  <a:sym typeface="Roboto"/>
                </a:rPr>
                <a:t>) </a:t>
              </a:r>
            </a:p>
          </p:txBody>
        </p:sp>
        <p:sp>
          <p:nvSpPr>
            <p:cNvPr id="576" name="Shape 576"/>
            <p:cNvSpPr txBox="1"/>
            <p:nvPr/>
          </p:nvSpPr>
          <p:spPr>
            <a:xfrm>
              <a:off x="4826048" y="4253275"/>
              <a:ext cx="662699" cy="269099"/>
            </a:xfrm>
            <a:prstGeom prst="rect">
              <a:avLst/>
            </a:prstGeom>
            <a:noFill/>
            <a:ln>
              <a:noFill/>
            </a:ln>
          </p:spPr>
          <p:txBody>
            <a:bodyPr lIns="0" tIns="0" rIns="0" bIns="0" anchor="t" anchorCtr="0">
              <a:noAutofit/>
            </a:bodyPr>
            <a:lstStyle/>
            <a:p>
              <a:pPr marL="25400" marR="12700" lvl="0" indent="0" algn="ctr" rtl="0">
                <a:lnSpc>
                  <a:spcPct val="222200"/>
                </a:lnSpc>
                <a:spcBef>
                  <a:spcPts val="0"/>
                </a:spcBef>
                <a:spcAft>
                  <a:spcPts val="0"/>
                </a:spcAft>
                <a:buClr>
                  <a:srgbClr val="FFFFFF"/>
                </a:buClr>
                <a:buSzPct val="25000"/>
                <a:buFont typeface="Roboto"/>
                <a:buNone/>
              </a:pPr>
              <a:r>
                <a:rPr lang="en" sz="1000">
                  <a:solidFill>
                    <a:srgbClr val="FFFFFF"/>
                  </a:solidFill>
                  <a:latin typeface="Roboto"/>
                  <a:ea typeface="Roboto"/>
                  <a:cs typeface="Roboto"/>
                  <a:sym typeface="Roboto"/>
                </a:rPr>
                <a:t>Туризм</a:t>
              </a:r>
            </a:p>
          </p:txBody>
        </p:sp>
        <p:sp>
          <p:nvSpPr>
            <p:cNvPr id="577" name="Shape 577"/>
            <p:cNvSpPr txBox="1"/>
            <p:nvPr/>
          </p:nvSpPr>
          <p:spPr>
            <a:xfrm rot="-5400000">
              <a:off x="1708067" y="2999530"/>
              <a:ext cx="2282099" cy="187500"/>
            </a:xfrm>
            <a:prstGeom prst="rect">
              <a:avLst/>
            </a:prstGeom>
            <a:noFill/>
            <a:ln>
              <a:noFill/>
            </a:ln>
          </p:spPr>
          <p:txBody>
            <a:bodyPr lIns="0" tIns="0" rIns="0" bIns="0" anchor="t" anchorCtr="0">
              <a:noAutofit/>
            </a:bodyPr>
            <a:lstStyle/>
            <a:p>
              <a:pPr marL="25400" marR="0" lvl="0" indent="0" algn="ctr" rtl="0">
                <a:lnSpc>
                  <a:spcPct val="115833"/>
                </a:lnSpc>
                <a:spcBef>
                  <a:spcPts val="0"/>
                </a:spcBef>
                <a:spcAft>
                  <a:spcPts val="0"/>
                </a:spcAft>
                <a:buClr>
                  <a:srgbClr val="FFFFFF"/>
                </a:buClr>
                <a:buSzPct val="25000"/>
                <a:buFont typeface="Roboto"/>
                <a:buNone/>
              </a:pPr>
              <a:r>
                <a:rPr lang="en" sz="1000">
                  <a:solidFill>
                    <a:srgbClr val="FFFFFF"/>
                  </a:solidFill>
                  <a:latin typeface="Roboto"/>
                  <a:ea typeface="Roboto"/>
                  <a:cs typeface="Roboto"/>
                  <a:sym typeface="Roboto"/>
                </a:rPr>
                <a:t>Вклад в рост трафика</a:t>
              </a:r>
            </a:p>
          </p:txBody>
        </p:sp>
        <p:sp>
          <p:nvSpPr>
            <p:cNvPr id="578" name="Shape 578"/>
            <p:cNvSpPr txBox="1"/>
            <p:nvPr/>
          </p:nvSpPr>
          <p:spPr>
            <a:xfrm>
              <a:off x="3857673" y="4253275"/>
              <a:ext cx="910200" cy="269099"/>
            </a:xfrm>
            <a:prstGeom prst="rect">
              <a:avLst/>
            </a:prstGeom>
            <a:noFill/>
            <a:ln>
              <a:noFill/>
            </a:ln>
          </p:spPr>
          <p:txBody>
            <a:bodyPr lIns="0" tIns="0" rIns="0" bIns="0" anchor="t" anchorCtr="0">
              <a:noAutofit/>
            </a:bodyPr>
            <a:lstStyle/>
            <a:p>
              <a:pPr marL="25400" marR="12700" lvl="0" indent="0" algn="ctr" rtl="0">
                <a:lnSpc>
                  <a:spcPct val="222200"/>
                </a:lnSpc>
                <a:spcBef>
                  <a:spcPts val="0"/>
                </a:spcBef>
                <a:spcAft>
                  <a:spcPts val="0"/>
                </a:spcAft>
                <a:buClr>
                  <a:srgbClr val="FFFFFF"/>
                </a:buClr>
                <a:buSzPct val="25000"/>
                <a:buFont typeface="Roboto"/>
                <a:buNone/>
              </a:pPr>
              <a:r>
                <a:rPr lang="en" sz="1000">
                  <a:solidFill>
                    <a:srgbClr val="FFFFFF"/>
                  </a:solidFill>
                  <a:latin typeface="Roboto"/>
                  <a:ea typeface="Roboto"/>
                  <a:cs typeface="Roboto"/>
                  <a:sym typeface="Roboto"/>
                </a:rPr>
                <a:t>Финансы</a:t>
              </a:r>
            </a:p>
          </p:txBody>
        </p:sp>
        <p:sp>
          <p:nvSpPr>
            <p:cNvPr id="579" name="Shape 579"/>
            <p:cNvSpPr txBox="1"/>
            <p:nvPr/>
          </p:nvSpPr>
          <p:spPr>
            <a:xfrm>
              <a:off x="5641642" y="4253275"/>
              <a:ext cx="662699" cy="269099"/>
            </a:xfrm>
            <a:prstGeom prst="rect">
              <a:avLst/>
            </a:prstGeom>
            <a:noFill/>
            <a:ln>
              <a:noFill/>
            </a:ln>
          </p:spPr>
          <p:txBody>
            <a:bodyPr lIns="0" tIns="0" rIns="0" bIns="0" anchor="t" anchorCtr="0">
              <a:noAutofit/>
            </a:bodyPr>
            <a:lstStyle/>
            <a:p>
              <a:pPr marL="25400" marR="12700" lvl="0" indent="0" algn="ctr" rtl="0">
                <a:lnSpc>
                  <a:spcPct val="222200"/>
                </a:lnSpc>
                <a:spcBef>
                  <a:spcPts val="0"/>
                </a:spcBef>
                <a:spcAft>
                  <a:spcPts val="0"/>
                </a:spcAft>
                <a:buClr>
                  <a:srgbClr val="FFFFFF"/>
                </a:buClr>
                <a:buSzPct val="25000"/>
                <a:buFont typeface="Roboto"/>
                <a:buNone/>
              </a:pPr>
              <a:r>
                <a:rPr lang="en" sz="1000">
                  <a:solidFill>
                    <a:srgbClr val="FFFFFF"/>
                  </a:solidFill>
                  <a:latin typeface="Roboto"/>
                  <a:ea typeface="Roboto"/>
                  <a:cs typeface="Roboto"/>
                  <a:sym typeface="Roboto"/>
                </a:rPr>
                <a:t>Всего</a:t>
              </a:r>
            </a:p>
          </p:txBody>
        </p:sp>
        <p:sp>
          <p:nvSpPr>
            <p:cNvPr id="580" name="Shape 580"/>
            <p:cNvSpPr txBox="1"/>
            <p:nvPr/>
          </p:nvSpPr>
          <p:spPr>
            <a:xfrm>
              <a:off x="3218973" y="4253275"/>
              <a:ext cx="662699" cy="269099"/>
            </a:xfrm>
            <a:prstGeom prst="rect">
              <a:avLst/>
            </a:prstGeom>
            <a:noFill/>
            <a:ln>
              <a:noFill/>
            </a:ln>
          </p:spPr>
          <p:txBody>
            <a:bodyPr lIns="0" tIns="0" rIns="0" bIns="0" anchor="t" anchorCtr="0">
              <a:noAutofit/>
            </a:bodyPr>
            <a:lstStyle/>
            <a:p>
              <a:pPr marL="25400" marR="12700" lvl="0" indent="0" algn="ctr" rtl="0">
                <a:lnSpc>
                  <a:spcPct val="222200"/>
                </a:lnSpc>
                <a:spcBef>
                  <a:spcPts val="0"/>
                </a:spcBef>
                <a:spcAft>
                  <a:spcPts val="0"/>
                </a:spcAft>
                <a:buClr>
                  <a:srgbClr val="FFFFFF"/>
                </a:buClr>
                <a:buSzPct val="25000"/>
                <a:buFont typeface="Roboto"/>
                <a:buNone/>
              </a:pPr>
              <a:r>
                <a:rPr lang="en" sz="1000">
                  <a:solidFill>
                    <a:srgbClr val="FFFFFF"/>
                  </a:solidFill>
                  <a:latin typeface="Roboto"/>
                  <a:ea typeface="Roboto"/>
                  <a:cs typeface="Roboto"/>
                  <a:sym typeface="Roboto"/>
                </a:rPr>
                <a:t>Ритейл</a:t>
              </a:r>
            </a:p>
          </p:txBody>
        </p:sp>
      </p:grpSp>
      <p:grpSp>
        <p:nvGrpSpPr>
          <p:cNvPr id="581" name="Shape 581"/>
          <p:cNvGrpSpPr/>
          <p:nvPr/>
        </p:nvGrpSpPr>
        <p:grpSpPr>
          <a:xfrm>
            <a:off x="446100" y="1665000"/>
            <a:ext cx="8427400" cy="3172724"/>
            <a:chOff x="446100" y="1665000"/>
            <a:chExt cx="8427400" cy="3172724"/>
          </a:xfrm>
        </p:grpSpPr>
        <p:grpSp>
          <p:nvGrpSpPr>
            <p:cNvPr id="582" name="Shape 582"/>
            <p:cNvGrpSpPr/>
            <p:nvPr/>
          </p:nvGrpSpPr>
          <p:grpSpPr>
            <a:xfrm>
              <a:off x="518650" y="1665000"/>
              <a:ext cx="1455900" cy="3172724"/>
              <a:chOff x="366250" y="1665000"/>
              <a:chExt cx="1455900" cy="3172724"/>
            </a:xfrm>
          </p:grpSpPr>
          <p:sp>
            <p:nvSpPr>
              <p:cNvPr id="583" name="Shape 583"/>
              <p:cNvSpPr/>
              <p:nvPr/>
            </p:nvSpPr>
            <p:spPr>
              <a:xfrm>
                <a:off x="633100" y="1972125"/>
                <a:ext cx="922199" cy="1827000"/>
              </a:xfrm>
              <a:prstGeom prst="rect">
                <a:avLst/>
              </a:prstGeom>
              <a:solidFill>
                <a:srgbClr val="0F9D58"/>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F9D58"/>
                  </a:solidFill>
                  <a:latin typeface="Arial"/>
                  <a:ea typeface="Arial"/>
                  <a:cs typeface="Arial"/>
                  <a:sym typeface="Arial"/>
                </a:endParaRPr>
              </a:p>
            </p:txBody>
          </p:sp>
          <p:sp>
            <p:nvSpPr>
              <p:cNvPr id="584" name="Shape 584"/>
              <p:cNvSpPr txBox="1"/>
              <p:nvPr/>
            </p:nvSpPr>
            <p:spPr>
              <a:xfrm>
                <a:off x="366250" y="4436625"/>
                <a:ext cx="1455900" cy="401099"/>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chemeClr val="dk1"/>
                  </a:buClr>
                  <a:buSzPct val="25000"/>
                  <a:buFont typeface="Arial"/>
                  <a:buNone/>
                </a:pPr>
                <a:r>
                  <a:rPr lang="en" sz="800" b="0" i="0" u="none" strike="noStrike" cap="none">
                    <a:solidFill>
                      <a:srgbClr val="FFFFFF"/>
                    </a:solidFill>
                    <a:latin typeface="Roboto"/>
                    <a:ea typeface="Roboto"/>
                    <a:cs typeface="Roboto"/>
                    <a:sym typeface="Roboto"/>
                  </a:rPr>
                  <a:t>Morgan Stanley: </a:t>
                </a:r>
                <a:br>
                  <a:rPr lang="en" sz="800" b="0" i="0" u="none" strike="noStrike" cap="none">
                    <a:solidFill>
                      <a:srgbClr val="FFFFFF"/>
                    </a:solidFill>
                    <a:latin typeface="Roboto"/>
                    <a:ea typeface="Roboto"/>
                    <a:cs typeface="Roboto"/>
                    <a:sym typeface="Roboto"/>
                  </a:rPr>
                </a:br>
                <a:r>
                  <a:rPr lang="en" sz="800">
                    <a:solidFill>
                      <a:srgbClr val="FFFFFF"/>
                    </a:solidFill>
                    <a:latin typeface="Roboto"/>
                    <a:ea typeface="Roboto"/>
                    <a:cs typeface="Roboto"/>
                    <a:sym typeface="Roboto"/>
                  </a:rPr>
                  <a:t>Уникальные пользователи </a:t>
                </a:r>
                <a:r>
                  <a:rPr lang="en" sz="800" b="0" i="0" u="none" strike="noStrike" cap="none">
                    <a:solidFill>
                      <a:srgbClr val="FFFFFF"/>
                    </a:solidFill>
                    <a:latin typeface="Roboto"/>
                    <a:ea typeface="Roboto"/>
                    <a:cs typeface="Roboto"/>
                    <a:sym typeface="Roboto"/>
                  </a:rPr>
                  <a:t> 2015 (</a:t>
                </a:r>
                <a:r>
                  <a:rPr lang="en" sz="800">
                    <a:solidFill>
                      <a:srgbClr val="FFFFFF"/>
                    </a:solidFill>
                    <a:latin typeface="Roboto"/>
                    <a:ea typeface="Roboto"/>
                    <a:cs typeface="Roboto"/>
                    <a:sym typeface="Roboto"/>
                  </a:rPr>
                  <a:t>США)</a:t>
                </a:r>
              </a:p>
              <a:p>
                <a:pPr marL="0" marR="0" lvl="0" indent="0" algn="ctr" rtl="0">
                  <a:lnSpc>
                    <a:spcPct val="100000"/>
                  </a:lnSpc>
                  <a:spcBef>
                    <a:spcPts val="0"/>
                  </a:spcBef>
                  <a:spcAft>
                    <a:spcPts val="0"/>
                  </a:spcAft>
                  <a:buClr>
                    <a:srgbClr val="000000"/>
                  </a:buClr>
                  <a:buFont typeface="Arial"/>
                  <a:buNone/>
                </a:pPr>
                <a:endParaRPr sz="800" b="0" i="0" u="none" strike="noStrike" cap="none">
                  <a:solidFill>
                    <a:srgbClr val="FFFFFF"/>
                  </a:solidFill>
                  <a:latin typeface="Roboto"/>
                  <a:ea typeface="Roboto"/>
                  <a:cs typeface="Roboto"/>
                  <a:sym typeface="Roboto"/>
                </a:endParaRPr>
              </a:p>
            </p:txBody>
          </p:sp>
          <p:sp>
            <p:nvSpPr>
              <p:cNvPr id="585" name="Shape 585"/>
              <p:cNvSpPr txBox="1"/>
              <p:nvPr/>
            </p:nvSpPr>
            <p:spPr>
              <a:xfrm>
                <a:off x="489350" y="1665000"/>
                <a:ext cx="1245000" cy="198000"/>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rgbClr val="FFFFFF"/>
                  </a:buClr>
                  <a:buSzPct val="25000"/>
                  <a:buFont typeface="Roboto"/>
                  <a:buNone/>
                </a:pPr>
                <a:r>
                  <a:rPr lang="en" sz="1200">
                    <a:solidFill>
                      <a:srgbClr val="FFFFFF"/>
                    </a:solidFill>
                    <a:latin typeface="Roboto"/>
                    <a:ea typeface="Roboto"/>
                    <a:cs typeface="Roboto"/>
                    <a:sym typeface="Roboto"/>
                  </a:rPr>
                  <a:t>Пользователи</a:t>
                </a:r>
              </a:p>
            </p:txBody>
          </p:sp>
          <p:sp>
            <p:nvSpPr>
              <p:cNvPr id="586" name="Shape 586"/>
              <p:cNvSpPr txBox="1"/>
              <p:nvPr/>
            </p:nvSpPr>
            <p:spPr>
              <a:xfrm>
                <a:off x="633100" y="2102000"/>
                <a:ext cx="922199" cy="589200"/>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rgbClr val="FFFFFF"/>
                  </a:buClr>
                  <a:buSzPct val="25000"/>
                  <a:buFont typeface="Roboto"/>
                  <a:buNone/>
                </a:pPr>
                <a:r>
                  <a:rPr lang="en" sz="1000" b="1" i="0" u="none" strike="noStrike" cap="none">
                    <a:solidFill>
                      <a:srgbClr val="FFFFFF"/>
                    </a:solidFill>
                    <a:latin typeface="Roboto"/>
                    <a:ea typeface="Roboto"/>
                    <a:cs typeface="Roboto"/>
                    <a:sym typeface="Roboto"/>
                  </a:rPr>
                  <a:t>32% </a:t>
                </a:r>
              </a:p>
              <a:p>
                <a:pPr marL="0" marR="0" lvl="0" indent="0" algn="ctr" rtl="0">
                  <a:lnSpc>
                    <a:spcPct val="100000"/>
                  </a:lnSpc>
                  <a:spcBef>
                    <a:spcPts val="0"/>
                  </a:spcBef>
                  <a:spcAft>
                    <a:spcPts val="0"/>
                  </a:spcAft>
                  <a:buClr>
                    <a:srgbClr val="FFFFFF"/>
                  </a:buClr>
                  <a:buSzPct val="25000"/>
                  <a:buFont typeface="Roboto"/>
                  <a:buNone/>
                </a:pPr>
                <a:r>
                  <a:rPr lang="en" sz="1000">
                    <a:solidFill>
                      <a:srgbClr val="FFFFFF"/>
                    </a:solidFill>
                    <a:latin typeface="Roboto"/>
                    <a:ea typeface="Roboto"/>
                    <a:cs typeface="Roboto"/>
                    <a:sym typeface="Roboto"/>
                  </a:rPr>
                  <a:t>Аппы</a:t>
                </a:r>
              </a:p>
            </p:txBody>
          </p:sp>
          <p:sp>
            <p:nvSpPr>
              <p:cNvPr id="587" name="Shape 587"/>
              <p:cNvSpPr/>
              <p:nvPr/>
            </p:nvSpPr>
            <p:spPr>
              <a:xfrm>
                <a:off x="633100" y="2753599"/>
                <a:ext cx="922199" cy="1507199"/>
              </a:xfrm>
              <a:prstGeom prst="rect">
                <a:avLst/>
              </a:prstGeom>
              <a:solidFill>
                <a:srgbClr val="F6A843"/>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F9D58"/>
                  </a:solidFill>
                  <a:latin typeface="Arial"/>
                  <a:ea typeface="Arial"/>
                  <a:cs typeface="Arial"/>
                  <a:sym typeface="Arial"/>
                </a:endParaRPr>
              </a:p>
            </p:txBody>
          </p:sp>
          <p:sp>
            <p:nvSpPr>
              <p:cNvPr id="588" name="Shape 588"/>
              <p:cNvSpPr txBox="1"/>
              <p:nvPr/>
            </p:nvSpPr>
            <p:spPr>
              <a:xfrm>
                <a:off x="631000" y="3184626"/>
                <a:ext cx="926400" cy="461699"/>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rgbClr val="FFFFFF"/>
                  </a:buClr>
                  <a:buSzPct val="25000"/>
                  <a:buFont typeface="Roboto"/>
                  <a:buNone/>
                </a:pPr>
                <a:r>
                  <a:rPr lang="en" sz="1000" b="1" i="0" u="none" strike="noStrike" cap="none">
                    <a:solidFill>
                      <a:srgbClr val="FFFFFF"/>
                    </a:solidFill>
                    <a:latin typeface="Roboto"/>
                    <a:ea typeface="Roboto"/>
                    <a:cs typeface="Roboto"/>
                    <a:sym typeface="Roboto"/>
                  </a:rPr>
                  <a:t>68%</a:t>
                </a:r>
                <a:br>
                  <a:rPr lang="en" sz="1000" b="1" i="0" u="none" strike="noStrike" cap="none">
                    <a:solidFill>
                      <a:srgbClr val="FFFFFF"/>
                    </a:solidFill>
                    <a:latin typeface="Roboto"/>
                    <a:ea typeface="Roboto"/>
                    <a:cs typeface="Roboto"/>
                    <a:sym typeface="Roboto"/>
                  </a:rPr>
                </a:br>
                <a:r>
                  <a:rPr lang="en" sz="1000">
                    <a:solidFill>
                      <a:srgbClr val="FFFFFF"/>
                    </a:solidFill>
                    <a:latin typeface="Roboto"/>
                    <a:ea typeface="Roboto"/>
                    <a:cs typeface="Roboto"/>
                    <a:sym typeface="Roboto"/>
                  </a:rPr>
                  <a:t>Браузер</a:t>
                </a:r>
                <a:r>
                  <a:rPr lang="en" sz="1000" b="0" i="0" u="none" strike="noStrike" cap="none">
                    <a:solidFill>
                      <a:srgbClr val="FFFFFF"/>
                    </a:solidFill>
                    <a:latin typeface="Roboto"/>
                    <a:ea typeface="Roboto"/>
                    <a:cs typeface="Roboto"/>
                    <a:sym typeface="Roboto"/>
                  </a:rPr>
                  <a:t> </a:t>
                </a:r>
              </a:p>
            </p:txBody>
          </p:sp>
        </p:grpSp>
        <p:cxnSp>
          <p:nvCxnSpPr>
            <p:cNvPr id="589" name="Shape 589"/>
            <p:cNvCxnSpPr/>
            <p:nvPr/>
          </p:nvCxnSpPr>
          <p:spPr>
            <a:xfrm>
              <a:off x="446100" y="4260800"/>
              <a:ext cx="1569599" cy="9899"/>
            </a:xfrm>
            <a:prstGeom prst="straightConnector1">
              <a:avLst/>
            </a:prstGeom>
            <a:noFill/>
            <a:ln w="9525" cap="flat" cmpd="sng">
              <a:solidFill>
                <a:schemeClr val="dk2"/>
              </a:solidFill>
              <a:prstDash val="solid"/>
              <a:round/>
              <a:headEnd type="none" w="med" len="med"/>
              <a:tailEnd type="none" w="med" len="med"/>
            </a:ln>
          </p:spPr>
        </p:cxnSp>
        <p:grpSp>
          <p:nvGrpSpPr>
            <p:cNvPr id="590" name="Shape 590"/>
            <p:cNvGrpSpPr/>
            <p:nvPr/>
          </p:nvGrpSpPr>
          <p:grpSpPr>
            <a:xfrm>
              <a:off x="6927025" y="2709900"/>
              <a:ext cx="1946475" cy="745000"/>
              <a:chOff x="6317425" y="2709900"/>
              <a:chExt cx="1946475" cy="745000"/>
            </a:xfrm>
          </p:grpSpPr>
          <p:sp>
            <p:nvSpPr>
              <p:cNvPr id="591" name="Shape 591"/>
              <p:cNvSpPr/>
              <p:nvPr/>
            </p:nvSpPr>
            <p:spPr>
              <a:xfrm>
                <a:off x="6317425" y="2709900"/>
                <a:ext cx="243600" cy="243600"/>
              </a:xfrm>
              <a:prstGeom prst="rect">
                <a:avLst/>
              </a:prstGeom>
              <a:solidFill>
                <a:srgbClr val="F6A843"/>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592" name="Shape 592"/>
              <p:cNvSpPr/>
              <p:nvPr/>
            </p:nvSpPr>
            <p:spPr>
              <a:xfrm>
                <a:off x="6317425" y="3211300"/>
                <a:ext cx="243600" cy="243600"/>
              </a:xfrm>
              <a:prstGeom prst="rect">
                <a:avLst/>
              </a:prstGeom>
              <a:solidFill>
                <a:srgbClr val="0F9D58"/>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593" name="Shape 593"/>
              <p:cNvSpPr txBox="1"/>
              <p:nvPr/>
            </p:nvSpPr>
            <p:spPr>
              <a:xfrm>
                <a:off x="6612700" y="2770800"/>
                <a:ext cx="1651200" cy="121800"/>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FFFFFF"/>
                  </a:buClr>
                  <a:buSzPct val="25000"/>
                  <a:buFont typeface="Roboto"/>
                  <a:buNone/>
                </a:pPr>
                <a:r>
                  <a:rPr lang="en" sz="1000">
                    <a:solidFill>
                      <a:srgbClr val="FFFFFF"/>
                    </a:solidFill>
                    <a:latin typeface="Roboto"/>
                    <a:ea typeface="Roboto"/>
                    <a:cs typeface="Roboto"/>
                    <a:sym typeface="Roboto"/>
                  </a:rPr>
                  <a:t>Вклад браузеров в рост</a:t>
                </a:r>
              </a:p>
            </p:txBody>
          </p:sp>
          <p:sp>
            <p:nvSpPr>
              <p:cNvPr id="594" name="Shape 594"/>
              <p:cNvSpPr txBox="1"/>
              <p:nvPr/>
            </p:nvSpPr>
            <p:spPr>
              <a:xfrm>
                <a:off x="6612699" y="3272200"/>
                <a:ext cx="1651200" cy="121800"/>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FFFFFF"/>
                  </a:buClr>
                  <a:buSzPct val="25000"/>
                  <a:buFont typeface="Roboto"/>
                  <a:buNone/>
                </a:pPr>
                <a:r>
                  <a:rPr lang="en" sz="1000">
                    <a:solidFill>
                      <a:srgbClr val="FFFFFF"/>
                    </a:solidFill>
                    <a:latin typeface="Roboto"/>
                    <a:ea typeface="Roboto"/>
                    <a:cs typeface="Roboto"/>
                    <a:sym typeface="Roboto"/>
                  </a:rPr>
                  <a:t>Вклад приложений в рост</a:t>
                </a:r>
              </a:p>
            </p:txBody>
          </p:sp>
        </p:grpSp>
      </p:grpSp>
      <p:pic>
        <p:nvPicPr>
          <p:cNvPr id="595" name="Shape 595"/>
          <p:cNvPicPr preferRelativeResize="0"/>
          <p:nvPr/>
        </p:nvPicPr>
        <p:blipFill rotWithShape="1">
          <a:blip r:embed="rId4">
            <a:alphaModFix/>
          </a:blip>
          <a:srcRect/>
          <a:stretch/>
        </p:blipFill>
        <p:spPr>
          <a:xfrm>
            <a:off x="8269403" y="4771830"/>
            <a:ext cx="754747" cy="240949"/>
          </a:xfrm>
          <a:prstGeom prst="rect">
            <a:avLst/>
          </a:prstGeom>
          <a:noFill/>
          <a:ln>
            <a:noFill/>
          </a:ln>
        </p:spPr>
      </p:pic>
    </p:spTree>
  </p:cSld>
  <p:clrMapOvr>
    <a:masterClrMapping/>
  </p:clrMapOvr>
  <p:transition spd="slow">
    <p:cut/>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99"/>
        <p:cNvGrpSpPr/>
        <p:nvPr/>
      </p:nvGrpSpPr>
      <p:grpSpPr>
        <a:xfrm>
          <a:off x="0" y="0"/>
          <a:ext cx="0" cy="0"/>
          <a:chOff x="0" y="0"/>
          <a:chExt cx="0" cy="0"/>
        </a:xfrm>
      </p:grpSpPr>
      <p:grpSp>
        <p:nvGrpSpPr>
          <p:cNvPr id="600" name="Shape 600"/>
          <p:cNvGrpSpPr/>
          <p:nvPr/>
        </p:nvGrpSpPr>
        <p:grpSpPr>
          <a:xfrm>
            <a:off x="-2700" y="0"/>
            <a:ext cx="9149400" cy="5215500"/>
            <a:chOff x="-2700" y="0"/>
            <a:chExt cx="9149400" cy="5215500"/>
          </a:xfrm>
        </p:grpSpPr>
        <p:pic>
          <p:nvPicPr>
            <p:cNvPr id="601" name="Shape 601"/>
            <p:cNvPicPr preferRelativeResize="0"/>
            <p:nvPr/>
          </p:nvPicPr>
          <p:blipFill rotWithShape="1">
            <a:blip r:embed="rId3">
              <a:alphaModFix/>
            </a:blip>
            <a:srcRect t="7265" b="7257"/>
            <a:stretch/>
          </p:blipFill>
          <p:spPr>
            <a:xfrm>
              <a:off x="0" y="0"/>
              <a:ext cx="9144000" cy="5215500"/>
            </a:xfrm>
            <a:prstGeom prst="rect">
              <a:avLst/>
            </a:prstGeom>
            <a:noFill/>
            <a:ln>
              <a:noFill/>
            </a:ln>
          </p:spPr>
        </p:pic>
        <p:sp>
          <p:nvSpPr>
            <p:cNvPr id="602" name="Shape 602"/>
            <p:cNvSpPr/>
            <p:nvPr/>
          </p:nvSpPr>
          <p:spPr>
            <a:xfrm>
              <a:off x="-2700" y="0"/>
              <a:ext cx="9149400" cy="5215500"/>
            </a:xfrm>
            <a:prstGeom prst="rect">
              <a:avLst/>
            </a:prstGeom>
            <a:solidFill>
              <a:srgbClr val="000000">
                <a:alpha val="78820"/>
              </a:srgbClr>
            </a:solidFill>
            <a:ln>
              <a:noFill/>
            </a:ln>
          </p:spPr>
          <p:txBody>
            <a:bodyPr lIns="121700" tIns="121700" rIns="121700" bIns="121700" anchor="ctr" anchorCtr="0">
              <a:noAutofit/>
            </a:bodyPr>
            <a:lstStyle/>
            <a:p>
              <a:pPr marL="0" marR="0" lvl="0" indent="0" algn="l" rtl="0">
                <a:lnSpc>
                  <a:spcPct val="100000"/>
                </a:lnSpc>
                <a:spcBef>
                  <a:spcPts val="0"/>
                </a:spcBef>
                <a:spcAft>
                  <a:spcPts val="0"/>
                </a:spcAft>
                <a:buClr>
                  <a:srgbClr val="000000"/>
                </a:buClr>
                <a:buFont typeface="Arial"/>
                <a:buNone/>
              </a:pPr>
              <a:endParaRPr sz="1900" b="0" i="0" u="none" strike="noStrike" cap="none">
                <a:solidFill>
                  <a:srgbClr val="4285F4"/>
                </a:solidFill>
                <a:latin typeface="Arial"/>
                <a:ea typeface="Arial"/>
                <a:cs typeface="Arial"/>
                <a:sym typeface="Arial"/>
              </a:endParaRPr>
            </a:p>
          </p:txBody>
        </p:sp>
      </p:grpSp>
      <p:sp>
        <p:nvSpPr>
          <p:cNvPr id="603" name="Shape 603"/>
          <p:cNvSpPr txBox="1"/>
          <p:nvPr/>
        </p:nvSpPr>
        <p:spPr>
          <a:xfrm>
            <a:off x="276225" y="836325"/>
            <a:ext cx="5040300" cy="3302700"/>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FFAB40"/>
              </a:buClr>
              <a:buSzPct val="25000"/>
              <a:buFont typeface="Roboto"/>
              <a:buNone/>
            </a:pPr>
            <a:r>
              <a:rPr lang="en" sz="4000">
                <a:solidFill>
                  <a:srgbClr val="FFAB40"/>
                </a:solidFill>
                <a:latin typeface="Roboto"/>
                <a:ea typeface="Roboto"/>
                <a:cs typeface="Roboto"/>
                <a:sym typeface="Roboto"/>
              </a:rPr>
              <a:t>200 млрд.</a:t>
            </a:r>
          </a:p>
          <a:p>
            <a:pPr marL="0" marR="0" lvl="0" indent="0" algn="l" rtl="0">
              <a:lnSpc>
                <a:spcPct val="100000"/>
              </a:lnSpc>
              <a:spcBef>
                <a:spcPts val="0"/>
              </a:spcBef>
              <a:spcAft>
                <a:spcPts val="0"/>
              </a:spcAft>
              <a:buClr>
                <a:srgbClr val="FFFFFF"/>
              </a:buClr>
              <a:buSzPct val="25000"/>
              <a:buFont typeface="Roboto"/>
              <a:buNone/>
            </a:pPr>
            <a:r>
              <a:rPr lang="en" sz="1800">
                <a:solidFill>
                  <a:srgbClr val="FFFFFF"/>
                </a:solidFill>
                <a:latin typeface="Roboto"/>
                <a:ea typeface="Roboto"/>
                <a:cs typeface="Roboto"/>
                <a:sym typeface="Roboto"/>
              </a:rPr>
              <a:t>загруженных приложений в 2017 году (прогноз)</a:t>
            </a:r>
          </a:p>
          <a:p>
            <a:pPr marL="0" marR="0" lvl="0" indent="0" algn="l" rtl="0">
              <a:lnSpc>
                <a:spcPct val="100000"/>
              </a:lnSpc>
              <a:spcBef>
                <a:spcPts val="0"/>
              </a:spcBef>
              <a:spcAft>
                <a:spcPts val="0"/>
              </a:spcAft>
              <a:buClr>
                <a:srgbClr val="000000"/>
              </a:buClr>
              <a:buFont typeface="Arial"/>
              <a:buNone/>
            </a:pPr>
            <a:endParaRPr>
              <a:solidFill>
                <a:srgbClr val="FFFFFF"/>
              </a:solidFill>
              <a:latin typeface="Roboto"/>
              <a:ea typeface="Roboto"/>
              <a:cs typeface="Roboto"/>
              <a:sym typeface="Roboto"/>
            </a:endParaRPr>
          </a:p>
          <a:p>
            <a:pPr marL="0" marR="0" lvl="0" indent="0" algn="l" rtl="0">
              <a:lnSpc>
                <a:spcPct val="100000"/>
              </a:lnSpc>
              <a:spcBef>
                <a:spcPts val="0"/>
              </a:spcBef>
              <a:spcAft>
                <a:spcPts val="0"/>
              </a:spcAft>
              <a:buClr>
                <a:srgbClr val="000000"/>
              </a:buClr>
              <a:buFont typeface="Arial"/>
              <a:buNone/>
            </a:pPr>
            <a:endParaRPr>
              <a:solidFill>
                <a:srgbClr val="FFFFFF"/>
              </a:solidFill>
              <a:latin typeface="Roboto"/>
              <a:ea typeface="Roboto"/>
              <a:cs typeface="Roboto"/>
              <a:sym typeface="Roboto"/>
            </a:endParaRPr>
          </a:p>
          <a:p>
            <a:pPr marL="0" marR="0" lvl="0" indent="0" algn="l" rtl="0">
              <a:lnSpc>
                <a:spcPct val="100000"/>
              </a:lnSpc>
              <a:spcBef>
                <a:spcPts val="0"/>
              </a:spcBef>
              <a:spcAft>
                <a:spcPts val="0"/>
              </a:spcAft>
              <a:buClr>
                <a:srgbClr val="FFAB40"/>
              </a:buClr>
              <a:buSzPct val="25000"/>
              <a:buFont typeface="Roboto"/>
              <a:buNone/>
            </a:pPr>
            <a:r>
              <a:rPr lang="en" sz="4000">
                <a:solidFill>
                  <a:srgbClr val="FFAB40"/>
                </a:solidFill>
                <a:latin typeface="Roboto"/>
                <a:ea typeface="Roboto"/>
                <a:cs typeface="Roboto"/>
                <a:sym typeface="Roboto"/>
              </a:rPr>
              <a:t>$3 млрд.</a:t>
            </a:r>
          </a:p>
          <a:p>
            <a:pPr marL="0" marR="0" lvl="0" indent="0" algn="l" rtl="0">
              <a:lnSpc>
                <a:spcPct val="100000"/>
              </a:lnSpc>
              <a:spcBef>
                <a:spcPts val="0"/>
              </a:spcBef>
              <a:spcAft>
                <a:spcPts val="0"/>
              </a:spcAft>
              <a:buClr>
                <a:srgbClr val="FFFFFF"/>
              </a:buClr>
              <a:buSzPct val="25000"/>
              <a:buFont typeface="Roboto"/>
              <a:buNone/>
            </a:pPr>
            <a:r>
              <a:rPr lang="en" sz="1800">
                <a:solidFill>
                  <a:srgbClr val="FFFFFF"/>
                </a:solidFill>
                <a:latin typeface="Roboto"/>
                <a:ea typeface="Roboto"/>
                <a:cs typeface="Roboto"/>
                <a:sym typeface="Roboto"/>
              </a:rPr>
              <a:t>потратили рекламодатели на </a:t>
            </a:r>
          </a:p>
          <a:p>
            <a:pPr marL="0" marR="0" lvl="0" indent="0" algn="l" rtl="0">
              <a:lnSpc>
                <a:spcPct val="100000"/>
              </a:lnSpc>
              <a:spcBef>
                <a:spcPts val="0"/>
              </a:spcBef>
              <a:spcAft>
                <a:spcPts val="0"/>
              </a:spcAft>
              <a:buClr>
                <a:srgbClr val="FFFFFF"/>
              </a:buClr>
              <a:buSzPct val="25000"/>
              <a:buFont typeface="Roboto"/>
              <a:buNone/>
            </a:pPr>
            <a:r>
              <a:rPr lang="en" sz="1800">
                <a:solidFill>
                  <a:srgbClr val="FFFFFF"/>
                </a:solidFill>
                <a:latin typeface="Roboto"/>
                <a:ea typeface="Roboto"/>
                <a:cs typeface="Roboto"/>
                <a:sym typeface="Roboto"/>
              </a:rPr>
              <a:t>рекламные продвижения приложений в 2015 году </a:t>
            </a:r>
          </a:p>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FFFFFF"/>
              </a:solidFill>
              <a:latin typeface="Roboto"/>
              <a:ea typeface="Roboto"/>
              <a:cs typeface="Roboto"/>
              <a:sym typeface="Roboto"/>
            </a:endParaRPr>
          </a:p>
          <a:p>
            <a:pPr marL="0" marR="0" lvl="0" indent="0" algn="l" rtl="0">
              <a:lnSpc>
                <a:spcPct val="100000"/>
              </a:lnSpc>
              <a:spcBef>
                <a:spcPts val="0"/>
              </a:spcBef>
              <a:spcAft>
                <a:spcPts val="0"/>
              </a:spcAft>
              <a:buClr>
                <a:srgbClr val="FFFFFF"/>
              </a:buClr>
              <a:buFont typeface="Roboto"/>
              <a:buNone/>
            </a:pPr>
            <a:endParaRPr/>
          </a:p>
        </p:txBody>
      </p:sp>
      <p:pic>
        <p:nvPicPr>
          <p:cNvPr id="604" name="Shape 604"/>
          <p:cNvPicPr preferRelativeResize="0"/>
          <p:nvPr/>
        </p:nvPicPr>
        <p:blipFill rotWithShape="1">
          <a:blip r:embed="rId4">
            <a:alphaModFix/>
          </a:blip>
          <a:srcRect/>
          <a:stretch/>
        </p:blipFill>
        <p:spPr>
          <a:xfrm>
            <a:off x="5644373" y="512900"/>
            <a:ext cx="2386200" cy="4353900"/>
          </a:xfrm>
          <a:prstGeom prst="rect">
            <a:avLst/>
          </a:prstGeom>
          <a:noFill/>
          <a:ln>
            <a:noFill/>
          </a:ln>
        </p:spPr>
      </p:pic>
      <p:pic>
        <p:nvPicPr>
          <p:cNvPr id="605" name="Shape 605"/>
          <p:cNvPicPr preferRelativeResize="0"/>
          <p:nvPr/>
        </p:nvPicPr>
        <p:blipFill rotWithShape="1">
          <a:blip r:embed="rId5">
            <a:alphaModFix/>
          </a:blip>
          <a:srcRect l="13879" t="9035" r="12488" b="21088"/>
          <a:stretch/>
        </p:blipFill>
        <p:spPr>
          <a:xfrm>
            <a:off x="5742925" y="802700"/>
            <a:ext cx="1878900" cy="3221400"/>
          </a:xfrm>
          <a:prstGeom prst="rect">
            <a:avLst/>
          </a:prstGeom>
          <a:noFill/>
          <a:ln>
            <a:noFill/>
          </a:ln>
        </p:spPr>
      </p:pic>
      <p:pic>
        <p:nvPicPr>
          <p:cNvPr id="606" name="Shape 606"/>
          <p:cNvPicPr preferRelativeResize="0"/>
          <p:nvPr/>
        </p:nvPicPr>
        <p:blipFill rotWithShape="1">
          <a:blip r:embed="rId6">
            <a:alphaModFix/>
          </a:blip>
          <a:srcRect/>
          <a:stretch/>
        </p:blipFill>
        <p:spPr>
          <a:xfrm>
            <a:off x="8269403" y="4771830"/>
            <a:ext cx="754800" cy="240900"/>
          </a:xfrm>
          <a:prstGeom prst="rect">
            <a:avLst/>
          </a:prstGeom>
          <a:noFill/>
          <a:ln>
            <a:noFill/>
          </a:ln>
        </p:spPr>
      </p:pic>
      <p:sp>
        <p:nvSpPr>
          <p:cNvPr id="607" name="Shape 607"/>
          <p:cNvSpPr txBox="1"/>
          <p:nvPr/>
        </p:nvSpPr>
        <p:spPr>
          <a:xfrm>
            <a:off x="199068" y="4873442"/>
            <a:ext cx="2189100" cy="1761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FFFFFF"/>
              </a:buClr>
              <a:buSzPct val="25000"/>
              <a:buFont typeface="Roboto"/>
              <a:buNone/>
            </a:pPr>
            <a:r>
              <a:rPr lang="en" sz="800">
                <a:solidFill>
                  <a:srgbClr val="FFFFFF"/>
                </a:solidFill>
                <a:latin typeface="Roboto"/>
                <a:ea typeface="Roboto"/>
                <a:cs typeface="Roboto"/>
                <a:sym typeface="Roboto"/>
              </a:rPr>
              <a:t>Источник</a:t>
            </a:r>
            <a:r>
              <a:rPr lang="en" sz="800" b="0" i="0" u="none" strike="noStrike" cap="none">
                <a:solidFill>
                  <a:srgbClr val="FFFFFF"/>
                </a:solidFill>
                <a:latin typeface="Roboto"/>
                <a:ea typeface="Roboto"/>
                <a:cs typeface="Roboto"/>
                <a:sym typeface="Roboto"/>
              </a:rPr>
              <a:t>: </a:t>
            </a:r>
            <a:r>
              <a:rPr lang="en" sz="800">
                <a:solidFill>
                  <a:srgbClr val="FFFFFF"/>
                </a:solidFill>
                <a:latin typeface="Roboto"/>
                <a:ea typeface="Roboto"/>
                <a:cs typeface="Roboto"/>
                <a:sym typeface="Roboto"/>
              </a:rPr>
              <a:t>ThinkwithGoogle.com</a:t>
            </a:r>
          </a:p>
        </p:txBody>
      </p:sp>
    </p:spTree>
  </p:cSld>
  <p:clrMapOvr>
    <a:masterClrMapping/>
  </p:clrMapOvr>
  <p:transition spd="slow">
    <p:cut/>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11"/>
        <p:cNvGrpSpPr/>
        <p:nvPr/>
      </p:nvGrpSpPr>
      <p:grpSpPr>
        <a:xfrm>
          <a:off x="0" y="0"/>
          <a:ext cx="0" cy="0"/>
          <a:chOff x="0" y="0"/>
          <a:chExt cx="0" cy="0"/>
        </a:xfrm>
      </p:grpSpPr>
      <p:grpSp>
        <p:nvGrpSpPr>
          <p:cNvPr id="612" name="Shape 612"/>
          <p:cNvGrpSpPr/>
          <p:nvPr/>
        </p:nvGrpSpPr>
        <p:grpSpPr>
          <a:xfrm>
            <a:off x="-2700" y="0"/>
            <a:ext cx="9149400" cy="5215500"/>
            <a:chOff x="-2700" y="0"/>
            <a:chExt cx="9149400" cy="5215500"/>
          </a:xfrm>
        </p:grpSpPr>
        <p:pic>
          <p:nvPicPr>
            <p:cNvPr id="613" name="Shape 613"/>
            <p:cNvPicPr preferRelativeResize="0"/>
            <p:nvPr/>
          </p:nvPicPr>
          <p:blipFill rotWithShape="1">
            <a:blip r:embed="rId3">
              <a:alphaModFix/>
            </a:blip>
            <a:srcRect t="7265" b="7257"/>
            <a:stretch/>
          </p:blipFill>
          <p:spPr>
            <a:xfrm>
              <a:off x="0" y="0"/>
              <a:ext cx="9144000" cy="5215500"/>
            </a:xfrm>
            <a:prstGeom prst="rect">
              <a:avLst/>
            </a:prstGeom>
            <a:noFill/>
            <a:ln>
              <a:noFill/>
            </a:ln>
          </p:spPr>
        </p:pic>
        <p:sp>
          <p:nvSpPr>
            <p:cNvPr id="614" name="Shape 614"/>
            <p:cNvSpPr/>
            <p:nvPr/>
          </p:nvSpPr>
          <p:spPr>
            <a:xfrm>
              <a:off x="-2700" y="0"/>
              <a:ext cx="9149400" cy="5215500"/>
            </a:xfrm>
            <a:prstGeom prst="rect">
              <a:avLst/>
            </a:prstGeom>
            <a:solidFill>
              <a:srgbClr val="000000">
                <a:alpha val="78820"/>
              </a:srgbClr>
            </a:solidFill>
            <a:ln>
              <a:noFill/>
            </a:ln>
          </p:spPr>
          <p:txBody>
            <a:bodyPr lIns="121700" tIns="121700" rIns="121700" bIns="121700" anchor="ctr" anchorCtr="0">
              <a:noAutofit/>
            </a:bodyPr>
            <a:lstStyle/>
            <a:p>
              <a:pPr marL="0" marR="0" lvl="0" indent="0" algn="l" rtl="0">
                <a:lnSpc>
                  <a:spcPct val="100000"/>
                </a:lnSpc>
                <a:spcBef>
                  <a:spcPts val="0"/>
                </a:spcBef>
                <a:spcAft>
                  <a:spcPts val="0"/>
                </a:spcAft>
                <a:buClr>
                  <a:srgbClr val="000000"/>
                </a:buClr>
                <a:buFont typeface="Arial"/>
                <a:buNone/>
              </a:pPr>
              <a:endParaRPr sz="1900" b="0" i="0" u="none" strike="noStrike" cap="none">
                <a:solidFill>
                  <a:srgbClr val="4285F4"/>
                </a:solidFill>
                <a:latin typeface="Arial"/>
                <a:ea typeface="Arial"/>
                <a:cs typeface="Arial"/>
                <a:sym typeface="Arial"/>
              </a:endParaRPr>
            </a:p>
          </p:txBody>
        </p:sp>
      </p:grpSp>
      <p:sp>
        <p:nvSpPr>
          <p:cNvPr id="615" name="Shape 615"/>
          <p:cNvSpPr txBox="1"/>
          <p:nvPr/>
        </p:nvSpPr>
        <p:spPr>
          <a:xfrm>
            <a:off x="276225" y="836325"/>
            <a:ext cx="6123600" cy="3302700"/>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FFAB40"/>
              </a:buClr>
              <a:buSzPct val="25000"/>
              <a:buFont typeface="Roboto"/>
              <a:buNone/>
            </a:pPr>
            <a:r>
              <a:rPr lang="en" sz="4000">
                <a:solidFill>
                  <a:srgbClr val="FFAB40"/>
                </a:solidFill>
                <a:latin typeface="Roboto"/>
                <a:ea typeface="Roboto"/>
                <a:cs typeface="Roboto"/>
                <a:sym typeface="Roboto"/>
              </a:rPr>
              <a:t>16% </a:t>
            </a:r>
          </a:p>
          <a:p>
            <a:pPr marL="0" marR="0" lvl="0" indent="0" algn="l" rtl="0">
              <a:lnSpc>
                <a:spcPct val="100000"/>
              </a:lnSpc>
              <a:spcBef>
                <a:spcPts val="0"/>
              </a:spcBef>
              <a:spcAft>
                <a:spcPts val="0"/>
              </a:spcAft>
              <a:buClr>
                <a:srgbClr val="FFFFFF"/>
              </a:buClr>
              <a:buSzPct val="25000"/>
              <a:buFont typeface="Roboto"/>
              <a:buNone/>
            </a:pPr>
            <a:r>
              <a:rPr lang="en" sz="1800">
                <a:solidFill>
                  <a:srgbClr val="FFFFFF"/>
                </a:solidFill>
                <a:latin typeface="Roboto"/>
                <a:ea typeface="Roboto"/>
                <a:cs typeface="Roboto"/>
                <a:sym typeface="Roboto"/>
              </a:rPr>
              <a:t>рост количества загрузок мобильных </a:t>
            </a:r>
          </a:p>
          <a:p>
            <a:pPr marL="0" marR="0" lvl="0" indent="0" algn="l" rtl="0">
              <a:lnSpc>
                <a:spcPct val="100000"/>
              </a:lnSpc>
              <a:spcBef>
                <a:spcPts val="0"/>
              </a:spcBef>
              <a:spcAft>
                <a:spcPts val="0"/>
              </a:spcAft>
              <a:buClr>
                <a:srgbClr val="FFFFFF"/>
              </a:buClr>
              <a:buSzPct val="25000"/>
              <a:buFont typeface="Roboto"/>
              <a:buNone/>
            </a:pPr>
            <a:r>
              <a:rPr lang="en" sz="1800">
                <a:solidFill>
                  <a:srgbClr val="FFFFFF"/>
                </a:solidFill>
                <a:latin typeface="Roboto"/>
                <a:ea typeface="Roboto"/>
                <a:cs typeface="Roboto"/>
                <a:sym typeface="Roboto"/>
              </a:rPr>
              <a:t>приложений в Украине в Q1’2016</a:t>
            </a:r>
          </a:p>
          <a:p>
            <a:pPr marL="0" marR="0" lvl="0" indent="0" algn="l" rtl="0">
              <a:lnSpc>
                <a:spcPct val="100000"/>
              </a:lnSpc>
              <a:spcBef>
                <a:spcPts val="0"/>
              </a:spcBef>
              <a:spcAft>
                <a:spcPts val="0"/>
              </a:spcAft>
              <a:buClr>
                <a:srgbClr val="FFFFFF"/>
              </a:buClr>
              <a:buFont typeface="Roboto"/>
              <a:buNone/>
            </a:pPr>
            <a:endParaRPr sz="1800">
              <a:solidFill>
                <a:srgbClr val="FFFFFF"/>
              </a:solidFill>
              <a:latin typeface="Roboto"/>
              <a:ea typeface="Roboto"/>
              <a:cs typeface="Roboto"/>
              <a:sym typeface="Roboto"/>
            </a:endParaRPr>
          </a:p>
          <a:p>
            <a:pPr lvl="0" rtl="0">
              <a:spcBef>
                <a:spcPts val="0"/>
              </a:spcBef>
              <a:buClr>
                <a:srgbClr val="FFAB40"/>
              </a:buClr>
              <a:buSzPct val="25000"/>
              <a:buFont typeface="Roboto"/>
              <a:buNone/>
            </a:pPr>
            <a:r>
              <a:rPr lang="en" sz="4000">
                <a:solidFill>
                  <a:srgbClr val="FFAB40"/>
                </a:solidFill>
                <a:latin typeface="Roboto"/>
                <a:ea typeface="Roboto"/>
                <a:cs typeface="Roboto"/>
                <a:sym typeface="Roboto"/>
              </a:rPr>
              <a:t>40% </a:t>
            </a:r>
          </a:p>
          <a:p>
            <a:pPr lvl="0" rtl="0">
              <a:spcBef>
                <a:spcPts val="0"/>
              </a:spcBef>
              <a:buClr>
                <a:schemeClr val="lt1"/>
              </a:buClr>
              <a:buSzPct val="25000"/>
              <a:buFont typeface="Roboto"/>
              <a:buNone/>
            </a:pPr>
            <a:r>
              <a:rPr lang="en" sz="1800">
                <a:solidFill>
                  <a:schemeClr val="lt1"/>
                </a:solidFill>
                <a:latin typeface="Roboto"/>
                <a:ea typeface="Roboto"/>
                <a:cs typeface="Roboto"/>
                <a:sym typeface="Roboto"/>
              </a:rPr>
              <a:t>рост прибыли от загрузок мобильных </a:t>
            </a:r>
          </a:p>
          <a:p>
            <a:pPr lvl="0" rtl="0">
              <a:spcBef>
                <a:spcPts val="0"/>
              </a:spcBef>
              <a:buClr>
                <a:schemeClr val="lt1"/>
              </a:buClr>
              <a:buSzPct val="25000"/>
              <a:buFont typeface="Roboto"/>
              <a:buNone/>
            </a:pPr>
            <a:r>
              <a:rPr lang="en" sz="1800">
                <a:solidFill>
                  <a:schemeClr val="lt1"/>
                </a:solidFill>
                <a:latin typeface="Roboto"/>
                <a:ea typeface="Roboto"/>
                <a:cs typeface="Roboto"/>
                <a:sym typeface="Roboto"/>
              </a:rPr>
              <a:t>приложений в Украине в Q1’2016</a:t>
            </a:r>
          </a:p>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FFFFFF"/>
              </a:solidFill>
              <a:latin typeface="Roboto"/>
              <a:ea typeface="Roboto"/>
              <a:cs typeface="Roboto"/>
              <a:sym typeface="Roboto"/>
            </a:endParaRPr>
          </a:p>
          <a:p>
            <a:pPr marL="0" marR="0" lvl="0" indent="0" algn="l" rtl="0">
              <a:lnSpc>
                <a:spcPct val="100000"/>
              </a:lnSpc>
              <a:spcBef>
                <a:spcPts val="0"/>
              </a:spcBef>
              <a:spcAft>
                <a:spcPts val="0"/>
              </a:spcAft>
              <a:buClr>
                <a:srgbClr val="FFFFFF"/>
              </a:buClr>
              <a:buFont typeface="Roboto"/>
              <a:buNone/>
            </a:pPr>
            <a:endParaRPr/>
          </a:p>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FFFFFF"/>
              </a:solidFill>
              <a:latin typeface="Roboto"/>
              <a:ea typeface="Roboto"/>
              <a:cs typeface="Roboto"/>
              <a:sym typeface="Roboto"/>
            </a:endParaRPr>
          </a:p>
          <a:p>
            <a:pPr marL="0" marR="0" lvl="0" indent="0" algn="l" rtl="0">
              <a:lnSpc>
                <a:spcPct val="100000"/>
              </a:lnSpc>
              <a:spcBef>
                <a:spcPts val="0"/>
              </a:spcBef>
              <a:spcAft>
                <a:spcPts val="0"/>
              </a:spcAft>
              <a:buClr>
                <a:srgbClr val="FFFFFF"/>
              </a:buClr>
              <a:buFont typeface="Roboto"/>
              <a:buNone/>
            </a:pPr>
            <a:endParaRPr/>
          </a:p>
        </p:txBody>
      </p:sp>
      <p:pic>
        <p:nvPicPr>
          <p:cNvPr id="616" name="Shape 616"/>
          <p:cNvPicPr preferRelativeResize="0"/>
          <p:nvPr/>
        </p:nvPicPr>
        <p:blipFill rotWithShape="1">
          <a:blip r:embed="rId4">
            <a:alphaModFix/>
          </a:blip>
          <a:srcRect/>
          <a:stretch/>
        </p:blipFill>
        <p:spPr>
          <a:xfrm>
            <a:off x="5644373" y="512900"/>
            <a:ext cx="2386200" cy="4353900"/>
          </a:xfrm>
          <a:prstGeom prst="rect">
            <a:avLst/>
          </a:prstGeom>
          <a:noFill/>
          <a:ln>
            <a:noFill/>
          </a:ln>
        </p:spPr>
      </p:pic>
      <p:pic>
        <p:nvPicPr>
          <p:cNvPr id="617" name="Shape 617"/>
          <p:cNvPicPr preferRelativeResize="0"/>
          <p:nvPr/>
        </p:nvPicPr>
        <p:blipFill rotWithShape="1">
          <a:blip r:embed="rId5">
            <a:alphaModFix/>
          </a:blip>
          <a:srcRect l="13879" t="9035" r="12488" b="21088"/>
          <a:stretch/>
        </p:blipFill>
        <p:spPr>
          <a:xfrm>
            <a:off x="5742925" y="802700"/>
            <a:ext cx="1878900" cy="3221400"/>
          </a:xfrm>
          <a:prstGeom prst="rect">
            <a:avLst/>
          </a:prstGeom>
          <a:noFill/>
          <a:ln>
            <a:noFill/>
          </a:ln>
        </p:spPr>
      </p:pic>
      <p:pic>
        <p:nvPicPr>
          <p:cNvPr id="618" name="Shape 618"/>
          <p:cNvPicPr preferRelativeResize="0"/>
          <p:nvPr/>
        </p:nvPicPr>
        <p:blipFill rotWithShape="1">
          <a:blip r:embed="rId6">
            <a:alphaModFix/>
          </a:blip>
          <a:srcRect/>
          <a:stretch/>
        </p:blipFill>
        <p:spPr>
          <a:xfrm>
            <a:off x="8269403" y="4771830"/>
            <a:ext cx="754800" cy="240900"/>
          </a:xfrm>
          <a:prstGeom prst="rect">
            <a:avLst/>
          </a:prstGeom>
          <a:noFill/>
          <a:ln>
            <a:noFill/>
          </a:ln>
        </p:spPr>
      </p:pic>
      <p:sp>
        <p:nvSpPr>
          <p:cNvPr id="619" name="Shape 619"/>
          <p:cNvSpPr txBox="1"/>
          <p:nvPr/>
        </p:nvSpPr>
        <p:spPr>
          <a:xfrm>
            <a:off x="199068" y="4873442"/>
            <a:ext cx="2189100" cy="1761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FFFFFF"/>
              </a:buClr>
              <a:buSzPct val="25000"/>
              <a:buFont typeface="Roboto"/>
              <a:buNone/>
            </a:pPr>
            <a:r>
              <a:rPr lang="en" sz="800">
                <a:solidFill>
                  <a:srgbClr val="FFFFFF"/>
                </a:solidFill>
                <a:latin typeface="Roboto"/>
                <a:ea typeface="Roboto"/>
                <a:cs typeface="Roboto"/>
                <a:sym typeface="Roboto"/>
              </a:rPr>
              <a:t>Источник</a:t>
            </a:r>
            <a:r>
              <a:rPr lang="en" sz="800" b="0" i="0" u="none" strike="noStrike" cap="none">
                <a:solidFill>
                  <a:srgbClr val="FFFFFF"/>
                </a:solidFill>
                <a:latin typeface="Roboto"/>
                <a:ea typeface="Roboto"/>
                <a:cs typeface="Roboto"/>
                <a:sym typeface="Roboto"/>
              </a:rPr>
              <a:t>: </a:t>
            </a:r>
            <a:r>
              <a:rPr lang="en" sz="800">
                <a:solidFill>
                  <a:srgbClr val="FFFFFF"/>
                </a:solidFill>
                <a:latin typeface="Roboto"/>
                <a:ea typeface="Roboto"/>
                <a:cs typeface="Roboto"/>
                <a:sym typeface="Roboto"/>
              </a:rPr>
              <a:t>Google Internal data</a:t>
            </a:r>
          </a:p>
        </p:txBody>
      </p:sp>
    </p:spTree>
  </p:cSld>
  <p:clrMapOvr>
    <a:masterClrMapping/>
  </p:clrMapOvr>
  <p:transition spd="slow">
    <p:cut/>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23"/>
        <p:cNvGrpSpPr/>
        <p:nvPr/>
      </p:nvGrpSpPr>
      <p:grpSpPr>
        <a:xfrm>
          <a:off x="0" y="0"/>
          <a:ext cx="0" cy="0"/>
          <a:chOff x="0" y="0"/>
          <a:chExt cx="0" cy="0"/>
        </a:xfrm>
      </p:grpSpPr>
      <p:grpSp>
        <p:nvGrpSpPr>
          <p:cNvPr id="624" name="Shape 624"/>
          <p:cNvGrpSpPr/>
          <p:nvPr/>
        </p:nvGrpSpPr>
        <p:grpSpPr>
          <a:xfrm>
            <a:off x="-2700" y="0"/>
            <a:ext cx="9149400" cy="5215500"/>
            <a:chOff x="-2700" y="0"/>
            <a:chExt cx="9149400" cy="5215500"/>
          </a:xfrm>
        </p:grpSpPr>
        <p:pic>
          <p:nvPicPr>
            <p:cNvPr id="625" name="Shape 625"/>
            <p:cNvPicPr preferRelativeResize="0"/>
            <p:nvPr/>
          </p:nvPicPr>
          <p:blipFill rotWithShape="1">
            <a:blip r:embed="rId3">
              <a:alphaModFix/>
            </a:blip>
            <a:srcRect t="7265" b="7257"/>
            <a:stretch/>
          </p:blipFill>
          <p:spPr>
            <a:xfrm>
              <a:off x="0" y="0"/>
              <a:ext cx="9144000" cy="5215500"/>
            </a:xfrm>
            <a:prstGeom prst="rect">
              <a:avLst/>
            </a:prstGeom>
            <a:noFill/>
            <a:ln>
              <a:noFill/>
            </a:ln>
          </p:spPr>
        </p:pic>
        <p:sp>
          <p:nvSpPr>
            <p:cNvPr id="626" name="Shape 626"/>
            <p:cNvSpPr/>
            <p:nvPr/>
          </p:nvSpPr>
          <p:spPr>
            <a:xfrm>
              <a:off x="-2700" y="0"/>
              <a:ext cx="9149400" cy="5215500"/>
            </a:xfrm>
            <a:prstGeom prst="rect">
              <a:avLst/>
            </a:prstGeom>
            <a:solidFill>
              <a:srgbClr val="000000">
                <a:alpha val="78820"/>
              </a:srgbClr>
            </a:solidFill>
            <a:ln>
              <a:noFill/>
            </a:ln>
          </p:spPr>
          <p:txBody>
            <a:bodyPr lIns="121700" tIns="121700" rIns="121700" bIns="121700" anchor="ctr" anchorCtr="0">
              <a:noAutofit/>
            </a:bodyPr>
            <a:lstStyle/>
            <a:p>
              <a:pPr marL="0" marR="0" lvl="0" indent="0" algn="l" rtl="0">
                <a:lnSpc>
                  <a:spcPct val="100000"/>
                </a:lnSpc>
                <a:spcBef>
                  <a:spcPts val="0"/>
                </a:spcBef>
                <a:spcAft>
                  <a:spcPts val="0"/>
                </a:spcAft>
                <a:buClr>
                  <a:srgbClr val="000000"/>
                </a:buClr>
                <a:buFont typeface="Arial"/>
                <a:buNone/>
              </a:pPr>
              <a:endParaRPr sz="1900" b="0" i="0" u="none" strike="noStrike" cap="none">
                <a:solidFill>
                  <a:srgbClr val="4285F4"/>
                </a:solidFill>
                <a:latin typeface="Arial"/>
                <a:ea typeface="Arial"/>
                <a:cs typeface="Arial"/>
                <a:sym typeface="Arial"/>
              </a:endParaRPr>
            </a:p>
          </p:txBody>
        </p:sp>
      </p:grpSp>
      <p:sp>
        <p:nvSpPr>
          <p:cNvPr id="627" name="Shape 627"/>
          <p:cNvSpPr txBox="1"/>
          <p:nvPr/>
        </p:nvSpPr>
        <p:spPr>
          <a:xfrm>
            <a:off x="276225" y="1397950"/>
            <a:ext cx="4893000" cy="2963100"/>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FFFFFF"/>
              </a:buClr>
              <a:buFont typeface="Roboto"/>
              <a:buNone/>
            </a:pPr>
            <a:r>
              <a:rPr lang="en" b="1" dirty="0">
                <a:solidFill>
                  <a:srgbClr val="FFFFFF"/>
                </a:solidFill>
                <a:latin typeface="Roboto"/>
                <a:ea typeface="Roboto"/>
                <a:cs typeface="Roboto"/>
                <a:sym typeface="Roboto"/>
              </a:rPr>
              <a:t>Категория		</a:t>
            </a:r>
            <a:r>
              <a:rPr lang="en" b="1" dirty="0" smtClean="0">
                <a:solidFill>
                  <a:srgbClr val="FFFFFF"/>
                </a:solidFill>
                <a:latin typeface="Roboto"/>
                <a:ea typeface="Roboto"/>
                <a:cs typeface="Roboto"/>
                <a:sym typeface="Roboto"/>
              </a:rPr>
              <a:t>Доля </a:t>
            </a:r>
            <a:r>
              <a:rPr lang="en" b="1" dirty="0">
                <a:solidFill>
                  <a:srgbClr val="FFFFFF"/>
                </a:solidFill>
                <a:latin typeface="Roboto"/>
                <a:ea typeface="Roboto"/>
                <a:cs typeface="Roboto"/>
                <a:sym typeface="Roboto"/>
              </a:rPr>
              <a:t>скачиваний	         Рост </a:t>
            </a:r>
            <a:r>
              <a:rPr lang="en" sz="1100" dirty="0">
                <a:solidFill>
                  <a:srgbClr val="FFFFFF"/>
                </a:solidFill>
                <a:latin typeface="Roboto"/>
                <a:ea typeface="Roboto"/>
                <a:cs typeface="Roboto"/>
                <a:sym typeface="Roboto"/>
              </a:rPr>
              <a:t/>
            </a:r>
            <a:br>
              <a:rPr lang="en" sz="1100" dirty="0">
                <a:solidFill>
                  <a:srgbClr val="FFFFFF"/>
                </a:solidFill>
                <a:latin typeface="Roboto"/>
                <a:ea typeface="Roboto"/>
                <a:cs typeface="Roboto"/>
                <a:sym typeface="Roboto"/>
              </a:rPr>
            </a:br>
            <a:r>
              <a:rPr lang="en" sz="1100" dirty="0">
                <a:solidFill>
                  <a:srgbClr val="FFFFFF"/>
                </a:solidFill>
                <a:latin typeface="Roboto"/>
                <a:ea typeface="Roboto"/>
                <a:cs typeface="Roboto"/>
                <a:sym typeface="Roboto"/>
              </a:rPr>
              <a:t>Игры		</a:t>
            </a:r>
            <a:r>
              <a:rPr lang="en-US" sz="1100" dirty="0" smtClean="0">
                <a:solidFill>
                  <a:srgbClr val="FFFFFF"/>
                </a:solidFill>
                <a:latin typeface="Roboto"/>
                <a:ea typeface="Roboto"/>
                <a:cs typeface="Roboto"/>
                <a:sym typeface="Roboto"/>
              </a:rPr>
              <a:t>               </a:t>
            </a:r>
            <a:r>
              <a:rPr lang="en" sz="1100" dirty="0" smtClean="0">
                <a:solidFill>
                  <a:srgbClr val="FFFFFF"/>
                </a:solidFill>
                <a:latin typeface="Roboto"/>
                <a:ea typeface="Roboto"/>
                <a:cs typeface="Roboto"/>
                <a:sym typeface="Roboto"/>
              </a:rPr>
              <a:t>48.7</a:t>
            </a:r>
            <a:r>
              <a:rPr lang="en" sz="1100" dirty="0" smtClean="0">
                <a:solidFill>
                  <a:srgbClr val="FFFFFF"/>
                </a:solidFill>
                <a:latin typeface="Roboto"/>
                <a:ea typeface="Roboto"/>
                <a:cs typeface="Roboto"/>
                <a:sym typeface="Roboto"/>
              </a:rPr>
              <a:t>%</a:t>
            </a:r>
            <a:r>
              <a:rPr lang="en" sz="1100" dirty="0">
                <a:solidFill>
                  <a:srgbClr val="FFFFFF"/>
                </a:solidFill>
                <a:latin typeface="Roboto"/>
                <a:ea typeface="Roboto"/>
                <a:cs typeface="Roboto"/>
                <a:sym typeface="Roboto"/>
              </a:rPr>
              <a:t> </a:t>
            </a:r>
            <a:r>
              <a:rPr lang="en" sz="1100" dirty="0" smtClean="0">
                <a:solidFill>
                  <a:srgbClr val="FFFFFF"/>
                </a:solidFill>
                <a:latin typeface="Roboto"/>
                <a:ea typeface="Roboto"/>
                <a:cs typeface="Roboto"/>
                <a:sym typeface="Roboto"/>
              </a:rPr>
              <a:t>                            </a:t>
            </a:r>
            <a:r>
              <a:rPr lang="en-US" sz="1100" dirty="0" smtClean="0">
                <a:solidFill>
                  <a:srgbClr val="FFFFFF"/>
                </a:solidFill>
                <a:latin typeface="Roboto"/>
                <a:ea typeface="Roboto"/>
                <a:cs typeface="Roboto"/>
                <a:sym typeface="Roboto"/>
              </a:rPr>
              <a:t> </a:t>
            </a:r>
            <a:r>
              <a:rPr lang="en" sz="1100" dirty="0" smtClean="0">
                <a:solidFill>
                  <a:srgbClr val="FFFFFF"/>
                </a:solidFill>
                <a:latin typeface="Roboto"/>
                <a:ea typeface="Roboto"/>
                <a:cs typeface="Roboto"/>
                <a:sym typeface="Roboto"/>
              </a:rPr>
              <a:t> </a:t>
            </a:r>
            <a:r>
              <a:rPr lang="en-US" sz="1100" dirty="0" smtClean="0">
                <a:solidFill>
                  <a:srgbClr val="FFFFFF"/>
                </a:solidFill>
                <a:latin typeface="Roboto"/>
                <a:ea typeface="Roboto"/>
                <a:cs typeface="Roboto"/>
                <a:sym typeface="Roboto"/>
              </a:rPr>
              <a:t>    </a:t>
            </a:r>
            <a:r>
              <a:rPr lang="en" sz="1100" dirty="0" smtClean="0">
                <a:solidFill>
                  <a:srgbClr val="FFFFFF"/>
                </a:solidFill>
                <a:latin typeface="Roboto"/>
                <a:ea typeface="Roboto"/>
                <a:cs typeface="Roboto"/>
                <a:sym typeface="Roboto"/>
              </a:rPr>
              <a:t>9</a:t>
            </a:r>
            <a:r>
              <a:rPr lang="en" sz="1100" dirty="0">
                <a:solidFill>
                  <a:srgbClr val="FFFFFF"/>
                </a:solidFill>
                <a:latin typeface="Roboto"/>
                <a:ea typeface="Roboto"/>
                <a:cs typeface="Roboto"/>
                <a:sym typeface="Roboto"/>
              </a:rPr>
              <a:t>%</a:t>
            </a:r>
            <a:br>
              <a:rPr lang="en" sz="1100" dirty="0">
                <a:solidFill>
                  <a:srgbClr val="FFFFFF"/>
                </a:solidFill>
                <a:latin typeface="Roboto"/>
                <a:ea typeface="Roboto"/>
                <a:cs typeface="Roboto"/>
                <a:sym typeface="Roboto"/>
              </a:rPr>
            </a:br>
            <a:r>
              <a:rPr lang="en" sz="1100" dirty="0">
                <a:solidFill>
                  <a:srgbClr val="FFFFFF"/>
                </a:solidFill>
                <a:latin typeface="Roboto"/>
                <a:ea typeface="Roboto"/>
                <a:cs typeface="Roboto"/>
                <a:sym typeface="Roboto"/>
              </a:rPr>
              <a:t>Коммуникации и соцсети	</a:t>
            </a:r>
            <a:r>
              <a:rPr lang="en-US" sz="1100" dirty="0" smtClean="0">
                <a:solidFill>
                  <a:srgbClr val="FFFFFF"/>
                </a:solidFill>
                <a:latin typeface="Roboto"/>
                <a:ea typeface="Roboto"/>
                <a:cs typeface="Roboto"/>
                <a:sym typeface="Roboto"/>
              </a:rPr>
              <a:t>               </a:t>
            </a:r>
            <a:r>
              <a:rPr lang="en" sz="1100" dirty="0" smtClean="0">
                <a:solidFill>
                  <a:srgbClr val="FFFFFF"/>
                </a:solidFill>
                <a:latin typeface="Roboto"/>
                <a:ea typeface="Roboto"/>
                <a:cs typeface="Roboto"/>
                <a:sym typeface="Roboto"/>
              </a:rPr>
              <a:t>8.8</a:t>
            </a:r>
            <a:r>
              <a:rPr lang="en" sz="1100" dirty="0">
                <a:solidFill>
                  <a:srgbClr val="FFFFFF"/>
                </a:solidFill>
                <a:latin typeface="Roboto"/>
                <a:ea typeface="Roboto"/>
                <a:cs typeface="Roboto"/>
                <a:sym typeface="Roboto"/>
              </a:rPr>
              <a:t>%		</a:t>
            </a:r>
            <a:r>
              <a:rPr lang="en-US" sz="1100" dirty="0" smtClean="0">
                <a:solidFill>
                  <a:srgbClr val="FFFFFF"/>
                </a:solidFill>
                <a:latin typeface="Roboto"/>
                <a:ea typeface="Roboto"/>
                <a:cs typeface="Roboto"/>
                <a:sym typeface="Roboto"/>
              </a:rPr>
              <a:t>             </a:t>
            </a:r>
            <a:r>
              <a:rPr lang="en" sz="1100" dirty="0" smtClean="0">
                <a:solidFill>
                  <a:srgbClr val="FFFFFF"/>
                </a:solidFill>
                <a:latin typeface="Roboto"/>
                <a:ea typeface="Roboto"/>
                <a:cs typeface="Roboto"/>
                <a:sym typeface="Roboto"/>
              </a:rPr>
              <a:t>39</a:t>
            </a:r>
            <a:r>
              <a:rPr lang="en" sz="1100" dirty="0">
                <a:solidFill>
                  <a:srgbClr val="FFFFFF"/>
                </a:solidFill>
                <a:latin typeface="Roboto"/>
                <a:ea typeface="Roboto"/>
                <a:cs typeface="Roboto"/>
                <a:sym typeface="Roboto"/>
              </a:rPr>
              <a:t>%</a:t>
            </a:r>
            <a:br>
              <a:rPr lang="en" sz="1100" dirty="0">
                <a:solidFill>
                  <a:srgbClr val="FFFFFF"/>
                </a:solidFill>
                <a:latin typeface="Roboto"/>
                <a:ea typeface="Roboto"/>
                <a:cs typeface="Roboto"/>
                <a:sym typeface="Roboto"/>
              </a:rPr>
            </a:br>
            <a:r>
              <a:rPr lang="en" sz="1100" dirty="0">
                <a:solidFill>
                  <a:srgbClr val="FFFFFF"/>
                </a:solidFill>
                <a:latin typeface="Roboto"/>
                <a:ea typeface="Roboto"/>
                <a:cs typeface="Roboto"/>
                <a:sym typeface="Roboto"/>
              </a:rPr>
              <a:t>Персонализация	</a:t>
            </a:r>
            <a:r>
              <a:rPr lang="en-US" sz="1100" dirty="0" smtClean="0">
                <a:solidFill>
                  <a:srgbClr val="FFFFFF"/>
                </a:solidFill>
                <a:latin typeface="Roboto"/>
                <a:ea typeface="Roboto"/>
                <a:cs typeface="Roboto"/>
                <a:sym typeface="Roboto"/>
              </a:rPr>
              <a:t>              </a:t>
            </a:r>
            <a:r>
              <a:rPr lang="en" sz="1100" dirty="0" smtClean="0">
                <a:solidFill>
                  <a:srgbClr val="FFFFFF"/>
                </a:solidFill>
                <a:latin typeface="Roboto"/>
                <a:ea typeface="Roboto"/>
                <a:cs typeface="Roboto"/>
                <a:sym typeface="Roboto"/>
              </a:rPr>
              <a:t> </a:t>
            </a:r>
            <a:r>
              <a:rPr lang="en" sz="1100" dirty="0">
                <a:solidFill>
                  <a:srgbClr val="FFFFFF"/>
                </a:solidFill>
                <a:latin typeface="Roboto"/>
                <a:ea typeface="Roboto"/>
                <a:cs typeface="Roboto"/>
                <a:sym typeface="Roboto"/>
              </a:rPr>
              <a:t>2.9%		</a:t>
            </a:r>
            <a:r>
              <a:rPr lang="en-US" sz="1100" dirty="0">
                <a:solidFill>
                  <a:srgbClr val="FFFFFF"/>
                </a:solidFill>
                <a:latin typeface="Roboto"/>
                <a:ea typeface="Roboto"/>
                <a:cs typeface="Roboto"/>
                <a:sym typeface="Roboto"/>
              </a:rPr>
              <a:t> </a:t>
            </a:r>
            <a:r>
              <a:rPr lang="en-US" sz="1100" dirty="0" smtClean="0">
                <a:solidFill>
                  <a:srgbClr val="FFFFFF"/>
                </a:solidFill>
                <a:latin typeface="Roboto"/>
                <a:ea typeface="Roboto"/>
                <a:cs typeface="Roboto"/>
                <a:sym typeface="Roboto"/>
              </a:rPr>
              <a:t>           </a:t>
            </a:r>
            <a:r>
              <a:rPr lang="en" sz="1100" dirty="0" smtClean="0">
                <a:solidFill>
                  <a:srgbClr val="FFFFFF"/>
                </a:solidFill>
                <a:latin typeface="Roboto"/>
                <a:ea typeface="Roboto"/>
                <a:cs typeface="Roboto"/>
                <a:sym typeface="Roboto"/>
              </a:rPr>
              <a:t>-</a:t>
            </a:r>
            <a:r>
              <a:rPr lang="en" sz="1100" dirty="0">
                <a:solidFill>
                  <a:srgbClr val="FFFFFF"/>
                </a:solidFill>
                <a:latin typeface="Roboto"/>
                <a:ea typeface="Roboto"/>
                <a:cs typeface="Roboto"/>
                <a:sym typeface="Roboto"/>
              </a:rPr>
              <a:t>20%</a:t>
            </a:r>
            <a:br>
              <a:rPr lang="en" sz="1100" dirty="0">
                <a:solidFill>
                  <a:srgbClr val="FFFFFF"/>
                </a:solidFill>
                <a:latin typeface="Roboto"/>
                <a:ea typeface="Roboto"/>
                <a:cs typeface="Roboto"/>
                <a:sym typeface="Roboto"/>
              </a:rPr>
            </a:br>
            <a:r>
              <a:rPr lang="en" sz="1100" dirty="0">
                <a:solidFill>
                  <a:srgbClr val="FFFFFF"/>
                </a:solidFill>
                <a:latin typeface="Roboto"/>
                <a:ea typeface="Roboto"/>
                <a:cs typeface="Roboto"/>
                <a:sym typeface="Roboto"/>
              </a:rPr>
              <a:t>Шоппинг		</a:t>
            </a:r>
            <a:r>
              <a:rPr lang="en-US" sz="1100" dirty="0">
                <a:solidFill>
                  <a:srgbClr val="FFFFFF"/>
                </a:solidFill>
                <a:latin typeface="Roboto"/>
                <a:ea typeface="Roboto"/>
                <a:cs typeface="Roboto"/>
                <a:sym typeface="Roboto"/>
              </a:rPr>
              <a:t> </a:t>
            </a:r>
            <a:r>
              <a:rPr lang="en-US" sz="1100" dirty="0" smtClean="0">
                <a:solidFill>
                  <a:srgbClr val="FFFFFF"/>
                </a:solidFill>
                <a:latin typeface="Roboto"/>
                <a:ea typeface="Roboto"/>
                <a:cs typeface="Roboto"/>
                <a:sym typeface="Roboto"/>
              </a:rPr>
              <a:t>              </a:t>
            </a:r>
            <a:r>
              <a:rPr lang="en" sz="1100" dirty="0" smtClean="0">
                <a:solidFill>
                  <a:srgbClr val="FFFFFF"/>
                </a:solidFill>
                <a:latin typeface="Roboto"/>
                <a:ea typeface="Roboto"/>
                <a:cs typeface="Roboto"/>
                <a:sym typeface="Roboto"/>
              </a:rPr>
              <a:t>1.6</a:t>
            </a:r>
            <a:r>
              <a:rPr lang="en" sz="1100" dirty="0">
                <a:solidFill>
                  <a:srgbClr val="FFFFFF"/>
                </a:solidFill>
                <a:latin typeface="Roboto"/>
                <a:ea typeface="Roboto"/>
                <a:cs typeface="Roboto"/>
                <a:sym typeface="Roboto"/>
              </a:rPr>
              <a:t>%		</a:t>
            </a:r>
            <a:r>
              <a:rPr lang="en-US" sz="1100" dirty="0">
                <a:solidFill>
                  <a:srgbClr val="FFFFFF"/>
                </a:solidFill>
                <a:latin typeface="Roboto"/>
                <a:ea typeface="Roboto"/>
                <a:cs typeface="Roboto"/>
                <a:sym typeface="Roboto"/>
              </a:rPr>
              <a:t> </a:t>
            </a:r>
            <a:r>
              <a:rPr lang="en-US" sz="1100" dirty="0" smtClean="0">
                <a:solidFill>
                  <a:srgbClr val="FFFFFF"/>
                </a:solidFill>
                <a:latin typeface="Roboto"/>
                <a:ea typeface="Roboto"/>
                <a:cs typeface="Roboto"/>
                <a:sym typeface="Roboto"/>
              </a:rPr>
              <a:t>           </a:t>
            </a:r>
            <a:r>
              <a:rPr lang="en" sz="1100" dirty="0" smtClean="0">
                <a:solidFill>
                  <a:srgbClr val="FFFFFF"/>
                </a:solidFill>
                <a:latin typeface="Roboto"/>
                <a:ea typeface="Roboto"/>
                <a:cs typeface="Roboto"/>
                <a:sym typeface="Roboto"/>
              </a:rPr>
              <a:t> </a:t>
            </a:r>
            <a:r>
              <a:rPr lang="en" sz="1100" b="1" dirty="0">
                <a:solidFill>
                  <a:srgbClr val="FFFFFF"/>
                </a:solidFill>
                <a:latin typeface="Roboto"/>
                <a:ea typeface="Roboto"/>
                <a:cs typeface="Roboto"/>
                <a:sym typeface="Roboto"/>
              </a:rPr>
              <a:t>87%</a:t>
            </a:r>
            <a:r>
              <a:rPr lang="en" sz="1100" dirty="0">
                <a:solidFill>
                  <a:srgbClr val="FFFFFF"/>
                </a:solidFill>
                <a:latin typeface="Roboto"/>
                <a:ea typeface="Roboto"/>
                <a:cs typeface="Roboto"/>
                <a:sym typeface="Roboto"/>
              </a:rPr>
              <a:t/>
            </a:r>
            <a:br>
              <a:rPr lang="en" sz="1100" dirty="0">
                <a:solidFill>
                  <a:srgbClr val="FFFFFF"/>
                </a:solidFill>
                <a:latin typeface="Roboto"/>
                <a:ea typeface="Roboto"/>
                <a:cs typeface="Roboto"/>
                <a:sym typeface="Roboto"/>
              </a:rPr>
            </a:br>
            <a:r>
              <a:rPr lang="en" sz="1100" dirty="0">
                <a:solidFill>
                  <a:srgbClr val="FFFFFF"/>
                </a:solidFill>
                <a:latin typeface="Roboto"/>
                <a:ea typeface="Roboto"/>
                <a:cs typeface="Roboto"/>
                <a:sym typeface="Roboto"/>
              </a:rPr>
              <a:t>Финансы		</a:t>
            </a:r>
            <a:r>
              <a:rPr lang="en-US" sz="1100" dirty="0" smtClean="0">
                <a:solidFill>
                  <a:srgbClr val="FFFFFF"/>
                </a:solidFill>
                <a:latin typeface="Roboto"/>
                <a:ea typeface="Roboto"/>
                <a:cs typeface="Roboto"/>
                <a:sym typeface="Roboto"/>
              </a:rPr>
              <a:t>             </a:t>
            </a:r>
            <a:r>
              <a:rPr lang="en" sz="1100" dirty="0" smtClean="0">
                <a:solidFill>
                  <a:srgbClr val="FFFFFF"/>
                </a:solidFill>
                <a:latin typeface="Roboto"/>
                <a:ea typeface="Roboto"/>
                <a:cs typeface="Roboto"/>
                <a:sym typeface="Roboto"/>
              </a:rPr>
              <a:t>  </a:t>
            </a:r>
            <a:r>
              <a:rPr lang="en" sz="1100" dirty="0">
                <a:solidFill>
                  <a:srgbClr val="FFFFFF"/>
                </a:solidFill>
                <a:latin typeface="Roboto"/>
                <a:ea typeface="Roboto"/>
                <a:cs typeface="Roboto"/>
                <a:sym typeface="Roboto"/>
              </a:rPr>
              <a:t>1.2%		</a:t>
            </a:r>
            <a:r>
              <a:rPr lang="en-US" sz="1100" dirty="0">
                <a:solidFill>
                  <a:srgbClr val="FFFFFF"/>
                </a:solidFill>
                <a:latin typeface="Roboto"/>
                <a:ea typeface="Roboto"/>
                <a:cs typeface="Roboto"/>
                <a:sym typeface="Roboto"/>
              </a:rPr>
              <a:t> </a:t>
            </a:r>
            <a:r>
              <a:rPr lang="en-US" sz="1100" dirty="0" smtClean="0">
                <a:solidFill>
                  <a:srgbClr val="FFFFFF"/>
                </a:solidFill>
                <a:latin typeface="Roboto"/>
                <a:ea typeface="Roboto"/>
                <a:cs typeface="Roboto"/>
                <a:sym typeface="Roboto"/>
              </a:rPr>
              <a:t>           </a:t>
            </a:r>
            <a:r>
              <a:rPr lang="en" sz="1100" dirty="0" smtClean="0">
                <a:solidFill>
                  <a:srgbClr val="FFFFFF"/>
                </a:solidFill>
                <a:latin typeface="Roboto"/>
                <a:ea typeface="Roboto"/>
                <a:cs typeface="Roboto"/>
                <a:sym typeface="Roboto"/>
              </a:rPr>
              <a:t> </a:t>
            </a:r>
            <a:r>
              <a:rPr lang="en" sz="1100" b="1" dirty="0">
                <a:solidFill>
                  <a:srgbClr val="FFFFFF"/>
                </a:solidFill>
                <a:latin typeface="Roboto"/>
                <a:ea typeface="Roboto"/>
                <a:cs typeface="Roboto"/>
                <a:sym typeface="Roboto"/>
              </a:rPr>
              <a:t>81%</a:t>
            </a:r>
            <a:r>
              <a:rPr lang="en" sz="1100" dirty="0">
                <a:solidFill>
                  <a:srgbClr val="FFFFFF"/>
                </a:solidFill>
                <a:latin typeface="Roboto"/>
                <a:ea typeface="Roboto"/>
                <a:cs typeface="Roboto"/>
                <a:sym typeface="Roboto"/>
              </a:rPr>
              <a:t/>
            </a:r>
            <a:br>
              <a:rPr lang="en" sz="1100" dirty="0">
                <a:solidFill>
                  <a:srgbClr val="FFFFFF"/>
                </a:solidFill>
                <a:latin typeface="Roboto"/>
                <a:ea typeface="Roboto"/>
                <a:cs typeface="Roboto"/>
                <a:sym typeface="Roboto"/>
              </a:rPr>
            </a:br>
            <a:r>
              <a:rPr lang="en" sz="1100" dirty="0">
                <a:solidFill>
                  <a:srgbClr val="FFFFFF"/>
                </a:solidFill>
                <a:latin typeface="Roboto"/>
                <a:ea typeface="Roboto"/>
                <a:cs typeface="Roboto"/>
                <a:sym typeface="Roboto"/>
              </a:rPr>
              <a:t>Новости		</a:t>
            </a:r>
            <a:r>
              <a:rPr lang="en-US" sz="1100" dirty="0">
                <a:solidFill>
                  <a:srgbClr val="FFFFFF"/>
                </a:solidFill>
                <a:latin typeface="Roboto"/>
                <a:ea typeface="Roboto"/>
                <a:cs typeface="Roboto"/>
                <a:sym typeface="Roboto"/>
              </a:rPr>
              <a:t> </a:t>
            </a:r>
            <a:r>
              <a:rPr lang="en-US" sz="1100" dirty="0" smtClean="0">
                <a:solidFill>
                  <a:srgbClr val="FFFFFF"/>
                </a:solidFill>
                <a:latin typeface="Roboto"/>
                <a:ea typeface="Roboto"/>
                <a:cs typeface="Roboto"/>
                <a:sym typeface="Roboto"/>
              </a:rPr>
              <a:t>              </a:t>
            </a:r>
            <a:r>
              <a:rPr lang="en" sz="1100" dirty="0" smtClean="0">
                <a:solidFill>
                  <a:srgbClr val="FFFFFF"/>
                </a:solidFill>
                <a:latin typeface="Roboto"/>
                <a:ea typeface="Roboto"/>
                <a:cs typeface="Roboto"/>
                <a:sym typeface="Roboto"/>
              </a:rPr>
              <a:t>0.6</a:t>
            </a:r>
            <a:r>
              <a:rPr lang="en" sz="1100" dirty="0">
                <a:solidFill>
                  <a:srgbClr val="FFFFFF"/>
                </a:solidFill>
                <a:latin typeface="Roboto"/>
                <a:ea typeface="Roboto"/>
                <a:cs typeface="Roboto"/>
                <a:sym typeface="Roboto"/>
              </a:rPr>
              <a:t>%		</a:t>
            </a:r>
            <a:r>
              <a:rPr lang="en-US" sz="1100" dirty="0">
                <a:solidFill>
                  <a:srgbClr val="FFFFFF"/>
                </a:solidFill>
                <a:latin typeface="Roboto"/>
                <a:ea typeface="Roboto"/>
                <a:cs typeface="Roboto"/>
                <a:sym typeface="Roboto"/>
              </a:rPr>
              <a:t> </a:t>
            </a:r>
            <a:r>
              <a:rPr lang="en-US" sz="1100" dirty="0" smtClean="0">
                <a:solidFill>
                  <a:srgbClr val="FFFFFF"/>
                </a:solidFill>
                <a:latin typeface="Roboto"/>
                <a:ea typeface="Roboto"/>
                <a:cs typeface="Roboto"/>
                <a:sym typeface="Roboto"/>
              </a:rPr>
              <a:t>           </a:t>
            </a:r>
            <a:r>
              <a:rPr lang="en" sz="1100" dirty="0" smtClean="0">
                <a:solidFill>
                  <a:srgbClr val="FFFFFF"/>
                </a:solidFill>
                <a:latin typeface="Roboto"/>
                <a:ea typeface="Roboto"/>
                <a:cs typeface="Roboto"/>
                <a:sym typeface="Roboto"/>
              </a:rPr>
              <a:t>-</a:t>
            </a:r>
            <a:r>
              <a:rPr lang="en" sz="1100" dirty="0">
                <a:solidFill>
                  <a:srgbClr val="FFFFFF"/>
                </a:solidFill>
                <a:latin typeface="Roboto"/>
                <a:ea typeface="Roboto"/>
                <a:cs typeface="Roboto"/>
                <a:sym typeface="Roboto"/>
              </a:rPr>
              <a:t>39%</a:t>
            </a:r>
            <a:br>
              <a:rPr lang="en" sz="1100" dirty="0">
                <a:solidFill>
                  <a:srgbClr val="FFFFFF"/>
                </a:solidFill>
                <a:latin typeface="Roboto"/>
                <a:ea typeface="Roboto"/>
                <a:cs typeface="Roboto"/>
                <a:sym typeface="Roboto"/>
              </a:rPr>
            </a:br>
            <a:endParaRPr lang="en" sz="1100" dirty="0">
              <a:solidFill>
                <a:srgbClr val="FFFFFF"/>
              </a:solidFill>
              <a:latin typeface="Roboto"/>
              <a:ea typeface="Roboto"/>
              <a:cs typeface="Roboto"/>
              <a:sym typeface="Roboto"/>
            </a:endParaRPr>
          </a:p>
        </p:txBody>
      </p:sp>
      <p:pic>
        <p:nvPicPr>
          <p:cNvPr id="628" name="Shape 628"/>
          <p:cNvPicPr preferRelativeResize="0"/>
          <p:nvPr/>
        </p:nvPicPr>
        <p:blipFill rotWithShape="1">
          <a:blip r:embed="rId4">
            <a:alphaModFix/>
          </a:blip>
          <a:srcRect/>
          <a:stretch/>
        </p:blipFill>
        <p:spPr>
          <a:xfrm>
            <a:off x="5644373" y="512900"/>
            <a:ext cx="2386200" cy="4353900"/>
          </a:xfrm>
          <a:prstGeom prst="rect">
            <a:avLst/>
          </a:prstGeom>
          <a:noFill/>
          <a:ln>
            <a:noFill/>
          </a:ln>
        </p:spPr>
      </p:pic>
      <p:pic>
        <p:nvPicPr>
          <p:cNvPr id="629" name="Shape 629"/>
          <p:cNvPicPr preferRelativeResize="0"/>
          <p:nvPr/>
        </p:nvPicPr>
        <p:blipFill rotWithShape="1">
          <a:blip r:embed="rId5">
            <a:alphaModFix/>
          </a:blip>
          <a:srcRect l="13879" t="9035" r="12488" b="21088"/>
          <a:stretch/>
        </p:blipFill>
        <p:spPr>
          <a:xfrm>
            <a:off x="5742925" y="802700"/>
            <a:ext cx="1878900" cy="3221400"/>
          </a:xfrm>
          <a:prstGeom prst="rect">
            <a:avLst/>
          </a:prstGeom>
          <a:noFill/>
          <a:ln>
            <a:noFill/>
          </a:ln>
        </p:spPr>
      </p:pic>
      <p:pic>
        <p:nvPicPr>
          <p:cNvPr id="630" name="Shape 630"/>
          <p:cNvPicPr preferRelativeResize="0"/>
          <p:nvPr/>
        </p:nvPicPr>
        <p:blipFill rotWithShape="1">
          <a:blip r:embed="rId6">
            <a:alphaModFix/>
          </a:blip>
          <a:srcRect/>
          <a:stretch/>
        </p:blipFill>
        <p:spPr>
          <a:xfrm>
            <a:off x="8269403" y="4771830"/>
            <a:ext cx="754800" cy="240900"/>
          </a:xfrm>
          <a:prstGeom prst="rect">
            <a:avLst/>
          </a:prstGeom>
          <a:noFill/>
          <a:ln>
            <a:noFill/>
          </a:ln>
        </p:spPr>
      </p:pic>
      <p:sp>
        <p:nvSpPr>
          <p:cNvPr id="631" name="Shape 631"/>
          <p:cNvSpPr txBox="1"/>
          <p:nvPr/>
        </p:nvSpPr>
        <p:spPr>
          <a:xfrm>
            <a:off x="276225" y="410475"/>
            <a:ext cx="4623900" cy="647700"/>
          </a:xfrm>
          <a:prstGeom prst="rect">
            <a:avLst/>
          </a:prstGeom>
          <a:noFill/>
          <a:ln>
            <a:noFill/>
          </a:ln>
        </p:spPr>
        <p:txBody>
          <a:bodyPr lIns="91425" tIns="91425" rIns="91425" bIns="91425" anchor="ctr" anchorCtr="0">
            <a:noAutofit/>
          </a:bodyPr>
          <a:lstStyle/>
          <a:p>
            <a:pPr lvl="0" rtl="0">
              <a:spcBef>
                <a:spcPts val="0"/>
              </a:spcBef>
              <a:buNone/>
            </a:pPr>
            <a:r>
              <a:rPr lang="en" sz="1800">
                <a:solidFill>
                  <a:schemeClr val="lt1"/>
                </a:solidFill>
                <a:latin typeface="Roboto"/>
                <a:ea typeface="Roboto"/>
                <a:cs typeface="Roboto"/>
                <a:sym typeface="Roboto"/>
              </a:rPr>
              <a:t>Самые интересные категории приложений в Украине, 1 кв 2016</a:t>
            </a:r>
          </a:p>
        </p:txBody>
      </p:sp>
      <p:sp>
        <p:nvSpPr>
          <p:cNvPr id="632" name="Shape 632"/>
          <p:cNvSpPr txBox="1"/>
          <p:nvPr/>
        </p:nvSpPr>
        <p:spPr>
          <a:xfrm>
            <a:off x="199068" y="4873442"/>
            <a:ext cx="2189100" cy="1761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FFFFFF"/>
              </a:buClr>
              <a:buSzPct val="25000"/>
              <a:buFont typeface="Roboto"/>
              <a:buNone/>
            </a:pPr>
            <a:r>
              <a:rPr lang="en" sz="800">
                <a:solidFill>
                  <a:srgbClr val="FFFFFF"/>
                </a:solidFill>
                <a:latin typeface="Roboto"/>
                <a:ea typeface="Roboto"/>
                <a:cs typeface="Roboto"/>
                <a:sym typeface="Roboto"/>
              </a:rPr>
              <a:t>Источник: </a:t>
            </a:r>
            <a:r>
              <a:rPr lang="en" sz="800" b="0" i="0" u="none" strike="noStrike" cap="none">
                <a:solidFill>
                  <a:srgbClr val="FFFFFF"/>
                </a:solidFill>
                <a:latin typeface="Roboto"/>
                <a:ea typeface="Roboto"/>
                <a:cs typeface="Roboto"/>
                <a:sym typeface="Roboto"/>
              </a:rPr>
              <a:t> </a:t>
            </a:r>
            <a:r>
              <a:rPr lang="en" sz="800">
                <a:solidFill>
                  <a:srgbClr val="FFFFFF"/>
                </a:solidFill>
                <a:latin typeface="Roboto"/>
                <a:ea typeface="Roboto"/>
                <a:cs typeface="Roboto"/>
                <a:sym typeface="Roboto"/>
              </a:rPr>
              <a:t>Google Internal data</a:t>
            </a:r>
          </a:p>
        </p:txBody>
      </p:sp>
    </p:spTree>
  </p:cSld>
  <p:clrMapOvr>
    <a:masterClrMapping/>
  </p:clrMapOvr>
  <p:transition spd="slow">
    <p:cut/>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36"/>
        <p:cNvGrpSpPr/>
        <p:nvPr/>
      </p:nvGrpSpPr>
      <p:grpSpPr>
        <a:xfrm>
          <a:off x="0" y="0"/>
          <a:ext cx="0" cy="0"/>
          <a:chOff x="0" y="0"/>
          <a:chExt cx="0" cy="0"/>
        </a:xfrm>
      </p:grpSpPr>
      <p:pic>
        <p:nvPicPr>
          <p:cNvPr id="637" name="Shape 637"/>
          <p:cNvPicPr preferRelativeResize="0"/>
          <p:nvPr/>
        </p:nvPicPr>
        <p:blipFill>
          <a:blip r:embed="rId3">
            <a:alphaModFix/>
          </a:blip>
          <a:stretch>
            <a:fillRect/>
          </a:stretch>
        </p:blipFill>
        <p:spPr>
          <a:xfrm>
            <a:off x="337825" y="2419200"/>
            <a:ext cx="1482024" cy="630250"/>
          </a:xfrm>
          <a:prstGeom prst="rect">
            <a:avLst/>
          </a:prstGeom>
          <a:noFill/>
          <a:ln>
            <a:noFill/>
          </a:ln>
        </p:spPr>
      </p:pic>
      <p:grpSp>
        <p:nvGrpSpPr>
          <p:cNvPr id="638" name="Shape 638"/>
          <p:cNvGrpSpPr/>
          <p:nvPr/>
        </p:nvGrpSpPr>
        <p:grpSpPr>
          <a:xfrm>
            <a:off x="-2700" y="0"/>
            <a:ext cx="9149400" cy="5215500"/>
            <a:chOff x="-2700" y="0"/>
            <a:chExt cx="9149400" cy="5215500"/>
          </a:xfrm>
        </p:grpSpPr>
        <p:pic>
          <p:nvPicPr>
            <p:cNvPr id="639" name="Shape 639"/>
            <p:cNvPicPr preferRelativeResize="0"/>
            <p:nvPr/>
          </p:nvPicPr>
          <p:blipFill rotWithShape="1">
            <a:blip r:embed="rId4">
              <a:alphaModFix/>
            </a:blip>
            <a:srcRect t="7265" b="7257"/>
            <a:stretch/>
          </p:blipFill>
          <p:spPr>
            <a:xfrm>
              <a:off x="0" y="0"/>
              <a:ext cx="9144000" cy="5215500"/>
            </a:xfrm>
            <a:prstGeom prst="rect">
              <a:avLst/>
            </a:prstGeom>
            <a:noFill/>
            <a:ln>
              <a:noFill/>
            </a:ln>
          </p:spPr>
        </p:pic>
        <p:sp>
          <p:nvSpPr>
            <p:cNvPr id="640" name="Shape 640"/>
            <p:cNvSpPr/>
            <p:nvPr/>
          </p:nvSpPr>
          <p:spPr>
            <a:xfrm>
              <a:off x="-2700" y="0"/>
              <a:ext cx="9149400" cy="5215500"/>
            </a:xfrm>
            <a:prstGeom prst="rect">
              <a:avLst/>
            </a:prstGeom>
            <a:solidFill>
              <a:srgbClr val="000000">
                <a:alpha val="78820"/>
              </a:srgbClr>
            </a:solidFill>
            <a:ln>
              <a:noFill/>
            </a:ln>
          </p:spPr>
          <p:txBody>
            <a:bodyPr lIns="121700" tIns="121700" rIns="121700" bIns="121700" anchor="ctr" anchorCtr="0">
              <a:noAutofit/>
            </a:bodyPr>
            <a:lstStyle/>
            <a:p>
              <a:pPr marL="0" marR="0" lvl="0" indent="0" algn="l" rtl="0">
                <a:lnSpc>
                  <a:spcPct val="100000"/>
                </a:lnSpc>
                <a:spcBef>
                  <a:spcPts val="0"/>
                </a:spcBef>
                <a:spcAft>
                  <a:spcPts val="0"/>
                </a:spcAft>
                <a:buClr>
                  <a:srgbClr val="000000"/>
                </a:buClr>
                <a:buFont typeface="Arial"/>
                <a:buNone/>
              </a:pPr>
              <a:endParaRPr sz="1900" b="0" i="0" u="none" strike="noStrike" cap="none">
                <a:solidFill>
                  <a:srgbClr val="4285F4"/>
                </a:solidFill>
                <a:latin typeface="Arial"/>
                <a:ea typeface="Arial"/>
                <a:cs typeface="Arial"/>
                <a:sym typeface="Arial"/>
              </a:endParaRPr>
            </a:p>
          </p:txBody>
        </p:sp>
      </p:grpSp>
      <p:sp>
        <p:nvSpPr>
          <p:cNvPr id="641" name="Shape 641"/>
          <p:cNvSpPr txBox="1"/>
          <p:nvPr/>
        </p:nvSpPr>
        <p:spPr>
          <a:xfrm>
            <a:off x="276225" y="836325"/>
            <a:ext cx="6123600" cy="3302700"/>
          </a:xfrm>
          <a:prstGeom prst="rect">
            <a:avLst/>
          </a:prstGeom>
          <a:noFill/>
          <a:ln>
            <a:noFill/>
          </a:ln>
        </p:spPr>
        <p:txBody>
          <a:bodyPr lIns="91425" tIns="91425" rIns="91425" bIns="91425" anchor="ctr" anchorCtr="0">
            <a:noAutofit/>
          </a:bodyPr>
          <a:lstStyle/>
          <a:p>
            <a:pPr marL="1371600" marR="0" lvl="0" indent="0" algn="l" rtl="0">
              <a:lnSpc>
                <a:spcPct val="100000"/>
              </a:lnSpc>
              <a:spcBef>
                <a:spcPts val="0"/>
              </a:spcBef>
              <a:spcAft>
                <a:spcPts val="0"/>
              </a:spcAft>
              <a:buClr>
                <a:srgbClr val="FFAB40"/>
              </a:buClr>
              <a:buSzPct val="25000"/>
              <a:buFont typeface="Roboto"/>
              <a:buNone/>
            </a:pPr>
            <a:r>
              <a:rPr lang="en" sz="600">
                <a:solidFill>
                  <a:srgbClr val="FFAB40"/>
                </a:solidFill>
                <a:latin typeface="Roboto"/>
                <a:ea typeface="Roboto"/>
                <a:cs typeface="Roboto"/>
                <a:sym typeface="Roboto"/>
              </a:rPr>
              <a:t>               </a:t>
            </a:r>
            <a:r>
              <a:rPr lang="en" sz="4000">
                <a:solidFill>
                  <a:srgbClr val="FFAB40"/>
                </a:solidFill>
                <a:latin typeface="Roboto"/>
                <a:ea typeface="Roboto"/>
                <a:cs typeface="Roboto"/>
                <a:sym typeface="Roboto"/>
              </a:rPr>
              <a:t>13 тыс. </a:t>
            </a:r>
            <a:r>
              <a:rPr lang="en" sz="1800">
                <a:solidFill>
                  <a:schemeClr val="lt1"/>
                </a:solidFill>
                <a:latin typeface="Roboto"/>
                <a:ea typeface="Roboto"/>
                <a:cs typeface="Roboto"/>
                <a:sym typeface="Roboto"/>
              </a:rPr>
              <a:t>загрузок в день					</a:t>
            </a:r>
          </a:p>
          <a:p>
            <a:pPr marL="1371600" marR="0" lvl="0" indent="457200" algn="l" rtl="0">
              <a:lnSpc>
                <a:spcPct val="100000"/>
              </a:lnSpc>
              <a:spcBef>
                <a:spcPts val="0"/>
              </a:spcBef>
              <a:spcAft>
                <a:spcPts val="0"/>
              </a:spcAft>
              <a:buClr>
                <a:srgbClr val="FFAB40"/>
              </a:buClr>
              <a:buSzPct val="25000"/>
              <a:buFont typeface="Roboto"/>
              <a:buNone/>
            </a:pPr>
            <a:r>
              <a:rPr lang="en" sz="4000">
                <a:solidFill>
                  <a:srgbClr val="FFAB40"/>
                </a:solidFill>
                <a:latin typeface="Roboto"/>
                <a:ea typeface="Roboto"/>
                <a:cs typeface="Roboto"/>
                <a:sym typeface="Roboto"/>
              </a:rPr>
              <a:t>9 тыс. </a:t>
            </a:r>
            <a:r>
              <a:rPr lang="en" sz="1800">
                <a:solidFill>
                  <a:schemeClr val="lt1"/>
                </a:solidFill>
                <a:latin typeface="Roboto"/>
                <a:ea typeface="Roboto"/>
                <a:cs typeface="Roboto"/>
                <a:sym typeface="Roboto"/>
              </a:rPr>
              <a:t>загрузок в день                                                                                                                              </a:t>
            </a:r>
          </a:p>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FFFFFF"/>
              </a:solidFill>
              <a:latin typeface="Roboto"/>
              <a:ea typeface="Roboto"/>
              <a:cs typeface="Roboto"/>
              <a:sym typeface="Roboto"/>
            </a:endParaRPr>
          </a:p>
          <a:p>
            <a:pPr marL="0" marR="0" lvl="0" indent="0" rtl="0">
              <a:lnSpc>
                <a:spcPct val="100000"/>
              </a:lnSpc>
              <a:spcBef>
                <a:spcPts val="0"/>
              </a:spcBef>
              <a:spcAft>
                <a:spcPts val="0"/>
              </a:spcAft>
              <a:buClr>
                <a:srgbClr val="FFFFFF"/>
              </a:buClr>
              <a:buFont typeface="Roboto"/>
              <a:buNone/>
            </a:pPr>
            <a:endParaRPr/>
          </a:p>
        </p:txBody>
      </p:sp>
      <p:pic>
        <p:nvPicPr>
          <p:cNvPr id="642" name="Shape 642"/>
          <p:cNvPicPr preferRelativeResize="0"/>
          <p:nvPr/>
        </p:nvPicPr>
        <p:blipFill rotWithShape="1">
          <a:blip r:embed="rId5">
            <a:alphaModFix/>
          </a:blip>
          <a:srcRect/>
          <a:stretch/>
        </p:blipFill>
        <p:spPr>
          <a:xfrm>
            <a:off x="5644373" y="512900"/>
            <a:ext cx="2386200" cy="4353900"/>
          </a:xfrm>
          <a:prstGeom prst="rect">
            <a:avLst/>
          </a:prstGeom>
          <a:noFill/>
          <a:ln>
            <a:noFill/>
          </a:ln>
        </p:spPr>
      </p:pic>
      <p:pic>
        <p:nvPicPr>
          <p:cNvPr id="643" name="Shape 643"/>
          <p:cNvPicPr preferRelativeResize="0"/>
          <p:nvPr/>
        </p:nvPicPr>
        <p:blipFill rotWithShape="1">
          <a:blip r:embed="rId6">
            <a:alphaModFix/>
          </a:blip>
          <a:srcRect l="13879" t="9035" r="12488" b="21088"/>
          <a:stretch/>
        </p:blipFill>
        <p:spPr>
          <a:xfrm>
            <a:off x="5742925" y="802700"/>
            <a:ext cx="1878900" cy="3221400"/>
          </a:xfrm>
          <a:prstGeom prst="rect">
            <a:avLst/>
          </a:prstGeom>
          <a:noFill/>
          <a:ln>
            <a:noFill/>
          </a:ln>
        </p:spPr>
      </p:pic>
      <p:pic>
        <p:nvPicPr>
          <p:cNvPr id="644" name="Shape 644"/>
          <p:cNvPicPr preferRelativeResize="0"/>
          <p:nvPr/>
        </p:nvPicPr>
        <p:blipFill rotWithShape="1">
          <a:blip r:embed="rId7">
            <a:alphaModFix/>
          </a:blip>
          <a:srcRect/>
          <a:stretch/>
        </p:blipFill>
        <p:spPr>
          <a:xfrm>
            <a:off x="8269403" y="4771830"/>
            <a:ext cx="754800" cy="240900"/>
          </a:xfrm>
          <a:prstGeom prst="rect">
            <a:avLst/>
          </a:prstGeom>
          <a:noFill/>
          <a:ln>
            <a:noFill/>
          </a:ln>
        </p:spPr>
      </p:pic>
      <p:sp>
        <p:nvSpPr>
          <p:cNvPr id="645" name="Shape 645"/>
          <p:cNvSpPr txBox="1"/>
          <p:nvPr/>
        </p:nvSpPr>
        <p:spPr>
          <a:xfrm>
            <a:off x="2143125" y="3336400"/>
            <a:ext cx="3381900" cy="630300"/>
          </a:xfrm>
          <a:prstGeom prst="rect">
            <a:avLst/>
          </a:prstGeom>
          <a:noFill/>
          <a:ln>
            <a:noFill/>
          </a:ln>
        </p:spPr>
        <p:txBody>
          <a:bodyPr lIns="91425" tIns="91425" rIns="91425" bIns="91425" anchor="t" anchorCtr="0">
            <a:noAutofit/>
          </a:bodyPr>
          <a:lstStyle/>
          <a:p>
            <a:pPr marL="0" lvl="0" indent="0" rtl="0">
              <a:spcBef>
                <a:spcPts val="0"/>
              </a:spcBef>
              <a:buNone/>
            </a:pPr>
            <a:r>
              <a:rPr lang="en" sz="4000">
                <a:solidFill>
                  <a:srgbClr val="FFAB40"/>
                </a:solidFill>
                <a:latin typeface="Roboto"/>
                <a:ea typeface="Roboto"/>
                <a:cs typeface="Roboto"/>
                <a:sym typeface="Roboto"/>
              </a:rPr>
              <a:t>6 тыс. </a:t>
            </a:r>
            <a:r>
              <a:rPr lang="en" sz="1600">
                <a:solidFill>
                  <a:schemeClr val="lt1"/>
                </a:solidFill>
                <a:latin typeface="Roboto"/>
                <a:ea typeface="Roboto"/>
                <a:cs typeface="Roboto"/>
                <a:sym typeface="Roboto"/>
              </a:rPr>
              <a:t>загрузок в день</a:t>
            </a:r>
            <a:r>
              <a:rPr lang="en" sz="4000">
                <a:solidFill>
                  <a:srgbClr val="FFAB40"/>
                </a:solidFill>
                <a:latin typeface="Roboto"/>
                <a:ea typeface="Roboto"/>
                <a:cs typeface="Roboto"/>
                <a:sym typeface="Roboto"/>
              </a:rPr>
              <a:t>  </a:t>
            </a:r>
          </a:p>
        </p:txBody>
      </p:sp>
      <p:pic>
        <p:nvPicPr>
          <p:cNvPr id="646" name="Shape 646"/>
          <p:cNvPicPr preferRelativeResize="0"/>
          <p:nvPr/>
        </p:nvPicPr>
        <p:blipFill>
          <a:blip r:embed="rId3">
            <a:alphaModFix/>
          </a:blip>
          <a:stretch>
            <a:fillRect/>
          </a:stretch>
        </p:blipFill>
        <p:spPr>
          <a:xfrm>
            <a:off x="773900" y="2419175"/>
            <a:ext cx="721450" cy="630300"/>
          </a:xfrm>
          <a:prstGeom prst="rect">
            <a:avLst/>
          </a:prstGeom>
          <a:noFill/>
          <a:ln>
            <a:noFill/>
          </a:ln>
        </p:spPr>
      </p:pic>
      <p:pic>
        <p:nvPicPr>
          <p:cNvPr id="647" name="Shape 647"/>
          <p:cNvPicPr preferRelativeResize="0"/>
          <p:nvPr/>
        </p:nvPicPr>
        <p:blipFill>
          <a:blip r:embed="rId8">
            <a:alphaModFix/>
          </a:blip>
          <a:stretch>
            <a:fillRect/>
          </a:stretch>
        </p:blipFill>
        <p:spPr>
          <a:xfrm>
            <a:off x="757225" y="1473375"/>
            <a:ext cx="754800" cy="719200"/>
          </a:xfrm>
          <a:prstGeom prst="rect">
            <a:avLst/>
          </a:prstGeom>
          <a:noFill/>
          <a:ln>
            <a:noFill/>
          </a:ln>
        </p:spPr>
      </p:pic>
      <p:pic>
        <p:nvPicPr>
          <p:cNvPr id="648" name="Shape 648"/>
          <p:cNvPicPr preferRelativeResize="0"/>
          <p:nvPr/>
        </p:nvPicPr>
        <p:blipFill>
          <a:blip r:embed="rId9">
            <a:alphaModFix/>
          </a:blip>
          <a:stretch>
            <a:fillRect/>
          </a:stretch>
        </p:blipFill>
        <p:spPr>
          <a:xfrm>
            <a:off x="790580" y="3419825"/>
            <a:ext cx="721450" cy="719200"/>
          </a:xfrm>
          <a:prstGeom prst="rect">
            <a:avLst/>
          </a:prstGeom>
          <a:noFill/>
          <a:ln>
            <a:noFill/>
          </a:ln>
        </p:spPr>
      </p:pic>
      <p:sp>
        <p:nvSpPr>
          <p:cNvPr id="649" name="Shape 649"/>
          <p:cNvSpPr txBox="1"/>
          <p:nvPr/>
        </p:nvSpPr>
        <p:spPr>
          <a:xfrm>
            <a:off x="199068" y="4873442"/>
            <a:ext cx="2189100" cy="1761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FFFFFF"/>
              </a:buClr>
              <a:buSzPct val="25000"/>
              <a:buFont typeface="Roboto"/>
              <a:buNone/>
            </a:pPr>
            <a:r>
              <a:rPr lang="en" sz="800">
                <a:solidFill>
                  <a:srgbClr val="FFFFFF"/>
                </a:solidFill>
                <a:latin typeface="Roboto"/>
                <a:ea typeface="Roboto"/>
                <a:cs typeface="Roboto"/>
                <a:sym typeface="Roboto"/>
              </a:rPr>
              <a:t>Источник</a:t>
            </a:r>
            <a:r>
              <a:rPr lang="en" sz="800" b="0" i="0" u="none" strike="noStrike" cap="none">
                <a:solidFill>
                  <a:srgbClr val="FFFFFF"/>
                </a:solidFill>
                <a:latin typeface="Roboto"/>
                <a:ea typeface="Roboto"/>
                <a:cs typeface="Roboto"/>
                <a:sym typeface="Roboto"/>
              </a:rPr>
              <a:t>: </a:t>
            </a:r>
            <a:r>
              <a:rPr lang="en" sz="800">
                <a:solidFill>
                  <a:srgbClr val="FFFFFF"/>
                </a:solidFill>
                <a:latin typeface="Roboto"/>
                <a:ea typeface="Roboto"/>
                <a:cs typeface="Roboto"/>
                <a:sym typeface="Roboto"/>
              </a:rPr>
              <a:t>Appannie.com</a:t>
            </a:r>
          </a:p>
        </p:txBody>
      </p:sp>
    </p:spTree>
  </p:cSld>
  <p:clrMapOvr>
    <a:masterClrMapping/>
  </p:clrMapOvr>
  <p:transition spd="slow">
    <p:cut/>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53"/>
        <p:cNvGrpSpPr/>
        <p:nvPr/>
      </p:nvGrpSpPr>
      <p:grpSpPr>
        <a:xfrm>
          <a:off x="0" y="0"/>
          <a:ext cx="0" cy="0"/>
          <a:chOff x="0" y="0"/>
          <a:chExt cx="0" cy="0"/>
        </a:xfrm>
      </p:grpSpPr>
      <p:pic>
        <p:nvPicPr>
          <p:cNvPr id="654" name="Shape 654"/>
          <p:cNvPicPr preferRelativeResize="0"/>
          <p:nvPr/>
        </p:nvPicPr>
        <p:blipFill rotWithShape="1">
          <a:blip r:embed="rId3">
            <a:alphaModFix/>
          </a:blip>
          <a:srcRect l="18773" t="8917" r="3100"/>
          <a:stretch/>
        </p:blipFill>
        <p:spPr>
          <a:xfrm flipH="1">
            <a:off x="-47499" y="-40725"/>
            <a:ext cx="9203199" cy="5187900"/>
          </a:xfrm>
          <a:prstGeom prst="rect">
            <a:avLst/>
          </a:prstGeom>
          <a:noFill/>
          <a:ln>
            <a:noFill/>
          </a:ln>
        </p:spPr>
      </p:pic>
      <p:sp>
        <p:nvSpPr>
          <p:cNvPr id="655" name="Shape 655"/>
          <p:cNvSpPr/>
          <p:nvPr/>
        </p:nvSpPr>
        <p:spPr>
          <a:xfrm>
            <a:off x="-38454" y="-40725"/>
            <a:ext cx="9194099" cy="5187900"/>
          </a:xfrm>
          <a:prstGeom prst="rect">
            <a:avLst/>
          </a:prstGeom>
          <a:solidFill>
            <a:srgbClr val="000000">
              <a:alpha val="40784"/>
            </a:srgbClr>
          </a:solidFill>
          <a:ln>
            <a:noFill/>
          </a:ln>
        </p:spPr>
        <p:txBody>
          <a:bodyPr lIns="121700" tIns="121700" rIns="121700" bIns="121700" anchor="ctr" anchorCtr="0">
            <a:noAutofit/>
          </a:bodyPr>
          <a:lstStyle/>
          <a:p>
            <a:pPr marL="0" marR="0" lvl="0" indent="0" algn="l" rtl="0">
              <a:lnSpc>
                <a:spcPct val="100000"/>
              </a:lnSpc>
              <a:spcBef>
                <a:spcPts val="0"/>
              </a:spcBef>
              <a:spcAft>
                <a:spcPts val="0"/>
              </a:spcAft>
              <a:buClr>
                <a:srgbClr val="000000"/>
              </a:buClr>
              <a:buFont typeface="Arial"/>
              <a:buNone/>
            </a:pPr>
            <a:endParaRPr sz="1900" b="0" i="0" u="none" strike="noStrike" cap="none">
              <a:solidFill>
                <a:srgbClr val="4285F4"/>
              </a:solidFill>
              <a:latin typeface="Arial"/>
              <a:ea typeface="Arial"/>
              <a:cs typeface="Arial"/>
              <a:sym typeface="Arial"/>
            </a:endParaRPr>
          </a:p>
        </p:txBody>
      </p:sp>
      <p:sp>
        <p:nvSpPr>
          <p:cNvPr id="656" name="Shape 656"/>
          <p:cNvSpPr txBox="1"/>
          <p:nvPr/>
        </p:nvSpPr>
        <p:spPr>
          <a:xfrm>
            <a:off x="-38450" y="-40725"/>
            <a:ext cx="4217400" cy="1943100"/>
          </a:xfrm>
          <a:prstGeom prst="rect">
            <a:avLst/>
          </a:prstGeom>
          <a:solidFill>
            <a:srgbClr val="000000">
              <a:alpha val="68235"/>
            </a:srgbClr>
          </a:solidFill>
          <a:ln>
            <a:noFill/>
          </a:ln>
        </p:spPr>
        <p:txBody>
          <a:bodyPr lIns="91425" tIns="91425" rIns="91425" bIns="91425" anchor="ctr" anchorCtr="0">
            <a:noAutofit/>
          </a:bodyPr>
          <a:lstStyle/>
          <a:p>
            <a:pPr marL="457200" marR="0" lvl="0" indent="0" algn="l" rtl="0">
              <a:lnSpc>
                <a:spcPct val="100000"/>
              </a:lnSpc>
              <a:spcBef>
                <a:spcPts val="0"/>
              </a:spcBef>
              <a:spcAft>
                <a:spcPts val="0"/>
              </a:spcAft>
              <a:buClr>
                <a:srgbClr val="F6A843"/>
              </a:buClr>
              <a:buSzPct val="25000"/>
              <a:buFont typeface="Roboto"/>
              <a:buNone/>
            </a:pPr>
            <a:r>
              <a:rPr lang="en" sz="2400">
                <a:solidFill>
                  <a:schemeClr val="lt1"/>
                </a:solidFill>
                <a:latin typeface="Roboto"/>
                <a:ea typeface="Roboto"/>
                <a:cs typeface="Roboto"/>
                <a:sym typeface="Roboto"/>
              </a:rPr>
              <a:t>mCommerce в мире</a:t>
            </a:r>
          </a:p>
          <a:p>
            <a:pPr marL="457200" marR="0" lvl="0" indent="0" algn="l" rtl="0">
              <a:lnSpc>
                <a:spcPct val="100000"/>
              </a:lnSpc>
              <a:spcBef>
                <a:spcPts val="0"/>
              </a:spcBef>
              <a:spcAft>
                <a:spcPts val="0"/>
              </a:spcAft>
              <a:buClr>
                <a:srgbClr val="F6A843"/>
              </a:buClr>
              <a:buFont typeface="Roboto"/>
              <a:buNone/>
            </a:pPr>
            <a:endParaRPr sz="2000">
              <a:solidFill>
                <a:srgbClr val="F6A843"/>
              </a:solidFill>
              <a:latin typeface="Roboto"/>
              <a:ea typeface="Roboto"/>
              <a:cs typeface="Roboto"/>
              <a:sym typeface="Roboto"/>
            </a:endParaRPr>
          </a:p>
          <a:p>
            <a:pPr marL="457200" marR="0" lvl="0" indent="0" algn="l" rtl="0">
              <a:lnSpc>
                <a:spcPct val="100000"/>
              </a:lnSpc>
              <a:spcBef>
                <a:spcPts val="0"/>
              </a:spcBef>
              <a:spcAft>
                <a:spcPts val="0"/>
              </a:spcAft>
              <a:buClr>
                <a:srgbClr val="F6A843"/>
              </a:buClr>
              <a:buSzPct val="25000"/>
              <a:buFont typeface="Roboto"/>
              <a:buNone/>
            </a:pPr>
            <a:r>
              <a:rPr lang="en" sz="3600">
                <a:solidFill>
                  <a:srgbClr val="F6A843"/>
                </a:solidFill>
                <a:latin typeface="Roboto"/>
                <a:ea typeface="Roboto"/>
                <a:cs typeface="Roboto"/>
                <a:sym typeface="Roboto"/>
              </a:rPr>
              <a:t>на </a:t>
            </a:r>
            <a:r>
              <a:rPr lang="en" sz="3600" b="0" i="0" u="none" strike="noStrike" cap="none">
                <a:solidFill>
                  <a:srgbClr val="F6A843"/>
                </a:solidFill>
                <a:latin typeface="Roboto"/>
                <a:ea typeface="Roboto"/>
                <a:cs typeface="Roboto"/>
                <a:sym typeface="Roboto"/>
              </a:rPr>
              <a:t>300%</a:t>
            </a:r>
          </a:p>
          <a:p>
            <a:pPr marL="457200" marR="0" lvl="0" indent="0" algn="l" rtl="0">
              <a:lnSpc>
                <a:spcPct val="100000"/>
              </a:lnSpc>
              <a:spcBef>
                <a:spcPts val="0"/>
              </a:spcBef>
              <a:spcAft>
                <a:spcPts val="0"/>
              </a:spcAft>
              <a:buClr>
                <a:schemeClr val="lt1"/>
              </a:buClr>
              <a:buSzPct val="25000"/>
              <a:buFont typeface="Roboto"/>
              <a:buNone/>
            </a:pPr>
            <a:r>
              <a:rPr lang="en" sz="1600">
                <a:solidFill>
                  <a:schemeClr val="lt1"/>
                </a:solidFill>
                <a:latin typeface="Roboto"/>
                <a:ea typeface="Roboto"/>
                <a:cs typeface="Roboto"/>
                <a:sym typeface="Roboto"/>
              </a:rPr>
              <a:t>более быстрый рост, чем у электронной коммерции на десктопах</a:t>
            </a:r>
          </a:p>
        </p:txBody>
      </p:sp>
      <p:sp>
        <p:nvSpPr>
          <p:cNvPr id="657" name="Shape 657"/>
          <p:cNvSpPr txBox="1"/>
          <p:nvPr/>
        </p:nvSpPr>
        <p:spPr>
          <a:xfrm>
            <a:off x="-38454" y="1902325"/>
            <a:ext cx="4217400" cy="1714800"/>
          </a:xfrm>
          <a:prstGeom prst="rect">
            <a:avLst/>
          </a:prstGeom>
          <a:solidFill>
            <a:srgbClr val="000000">
              <a:alpha val="68235"/>
            </a:srgbClr>
          </a:solidFill>
          <a:ln>
            <a:noFill/>
          </a:ln>
        </p:spPr>
        <p:txBody>
          <a:bodyPr lIns="91425" tIns="91425" rIns="91425" bIns="91425" anchor="ctr" anchorCtr="0">
            <a:noAutofit/>
          </a:bodyPr>
          <a:lstStyle/>
          <a:p>
            <a:pPr marL="457200" marR="0" lvl="0" indent="-76200" algn="l" rtl="0">
              <a:lnSpc>
                <a:spcPct val="100000"/>
              </a:lnSpc>
              <a:spcBef>
                <a:spcPts val="0"/>
              </a:spcBef>
              <a:spcAft>
                <a:spcPts val="0"/>
              </a:spcAft>
              <a:buClr>
                <a:schemeClr val="dk1"/>
              </a:buClr>
              <a:buSzPct val="25000"/>
              <a:buFont typeface="Arial"/>
              <a:buNone/>
            </a:pPr>
            <a:r>
              <a:rPr lang="en" sz="3600" b="0" i="0" u="none" strike="noStrike" cap="none">
                <a:solidFill>
                  <a:schemeClr val="accent1"/>
                </a:solidFill>
                <a:latin typeface="Roboto"/>
                <a:ea typeface="Roboto"/>
                <a:cs typeface="Roboto"/>
                <a:sym typeface="Roboto"/>
              </a:rPr>
              <a:t>1/3</a:t>
            </a:r>
            <a:r>
              <a:rPr lang="en" sz="4000" b="0" i="0" u="none" strike="noStrike" cap="none">
                <a:solidFill>
                  <a:schemeClr val="accent1"/>
                </a:solidFill>
                <a:latin typeface="Roboto"/>
                <a:ea typeface="Roboto"/>
                <a:cs typeface="Roboto"/>
                <a:sym typeface="Roboto"/>
              </a:rPr>
              <a:t> </a:t>
            </a:r>
          </a:p>
          <a:p>
            <a:pPr marL="457200" marR="0" lvl="0" indent="-76200" algn="l" rtl="0">
              <a:lnSpc>
                <a:spcPct val="100000"/>
              </a:lnSpc>
              <a:spcBef>
                <a:spcPts val="0"/>
              </a:spcBef>
              <a:spcAft>
                <a:spcPts val="0"/>
              </a:spcAft>
              <a:buClr>
                <a:schemeClr val="dk1"/>
              </a:buClr>
              <a:buSzPct val="25000"/>
              <a:buFont typeface="Arial"/>
              <a:buNone/>
            </a:pPr>
            <a:r>
              <a:rPr lang="en" sz="1600">
                <a:solidFill>
                  <a:schemeClr val="lt1"/>
                </a:solidFill>
                <a:latin typeface="Roboto"/>
                <a:ea typeface="Roboto"/>
                <a:cs typeface="Roboto"/>
                <a:sym typeface="Roboto"/>
              </a:rPr>
              <a:t>всей электронной коммерции уже мобильна в </a:t>
            </a:r>
            <a:r>
              <a:rPr lang="en" sz="1600" b="0" i="0" u="none" strike="noStrike" cap="none">
                <a:solidFill>
                  <a:schemeClr val="lt1"/>
                </a:solidFill>
                <a:latin typeface="Roboto"/>
                <a:ea typeface="Roboto"/>
                <a:cs typeface="Roboto"/>
                <a:sym typeface="Roboto"/>
              </a:rPr>
              <a:t>2015</a:t>
            </a:r>
          </a:p>
        </p:txBody>
      </p:sp>
      <p:sp>
        <p:nvSpPr>
          <p:cNvPr id="658" name="Shape 658"/>
          <p:cNvSpPr txBox="1"/>
          <p:nvPr/>
        </p:nvSpPr>
        <p:spPr>
          <a:xfrm>
            <a:off x="-38450" y="3617125"/>
            <a:ext cx="4217400" cy="1530600"/>
          </a:xfrm>
          <a:prstGeom prst="rect">
            <a:avLst/>
          </a:prstGeom>
          <a:solidFill>
            <a:srgbClr val="000000">
              <a:alpha val="68235"/>
            </a:srgbClr>
          </a:solidFill>
          <a:ln>
            <a:noFill/>
          </a:ln>
        </p:spPr>
        <p:txBody>
          <a:bodyPr lIns="91425" tIns="91425" rIns="91425" bIns="91425" anchor="ctr" anchorCtr="0">
            <a:noAutofit/>
          </a:bodyPr>
          <a:lstStyle/>
          <a:p>
            <a:pPr marL="457200" marR="0" lvl="0" indent="-76200" algn="l" rtl="0">
              <a:lnSpc>
                <a:spcPct val="100000"/>
              </a:lnSpc>
              <a:spcBef>
                <a:spcPts val="0"/>
              </a:spcBef>
              <a:spcAft>
                <a:spcPts val="0"/>
              </a:spcAft>
              <a:buClr>
                <a:schemeClr val="dk1"/>
              </a:buClr>
              <a:buSzPct val="25000"/>
              <a:buFont typeface="Arial"/>
              <a:buNone/>
            </a:pPr>
            <a:r>
              <a:rPr lang="en" sz="3600" b="0" i="0" u="none" strike="noStrike" cap="none">
                <a:solidFill>
                  <a:schemeClr val="accent1"/>
                </a:solidFill>
                <a:latin typeface="Roboto"/>
                <a:ea typeface="Roboto"/>
                <a:cs typeface="Roboto"/>
                <a:sym typeface="Roboto"/>
              </a:rPr>
              <a:t>&gt;50% </a:t>
            </a:r>
          </a:p>
          <a:p>
            <a:pPr marL="457200" marR="0" lvl="0" indent="-76200" algn="l" rtl="0">
              <a:lnSpc>
                <a:spcPct val="100000"/>
              </a:lnSpc>
              <a:spcBef>
                <a:spcPts val="0"/>
              </a:spcBef>
              <a:spcAft>
                <a:spcPts val="0"/>
              </a:spcAft>
              <a:buClr>
                <a:schemeClr val="dk1"/>
              </a:buClr>
              <a:buSzPct val="25000"/>
              <a:buFont typeface="Arial"/>
              <a:buNone/>
            </a:pPr>
            <a:r>
              <a:rPr lang="en" sz="1600">
                <a:solidFill>
                  <a:schemeClr val="lt1"/>
                </a:solidFill>
                <a:latin typeface="Roboto"/>
                <a:ea typeface="Roboto"/>
                <a:cs typeface="Roboto"/>
                <a:sym typeface="Roboto"/>
              </a:rPr>
              <a:t>доля мобильной коммерции в некоторых странах </a:t>
            </a:r>
          </a:p>
          <a:p>
            <a:pPr marL="457200" marR="0" lvl="0" indent="-76200" algn="l" rtl="0">
              <a:lnSpc>
                <a:spcPct val="100000"/>
              </a:lnSpc>
              <a:spcBef>
                <a:spcPts val="0"/>
              </a:spcBef>
              <a:spcAft>
                <a:spcPts val="0"/>
              </a:spcAft>
              <a:buClr>
                <a:schemeClr val="dk1"/>
              </a:buClr>
              <a:buSzPct val="25000"/>
              <a:buFont typeface="Arial"/>
              <a:buNone/>
            </a:pPr>
            <a:r>
              <a:rPr lang="en" sz="1600" b="0" i="0" u="none" strike="noStrike" cap="none">
                <a:solidFill>
                  <a:schemeClr val="lt1"/>
                </a:solidFill>
                <a:latin typeface="Roboto"/>
                <a:ea typeface="Roboto"/>
                <a:cs typeface="Roboto"/>
                <a:sym typeface="Roboto"/>
              </a:rPr>
              <a:t>(Япония, </a:t>
            </a:r>
            <a:r>
              <a:rPr lang="en" sz="1600">
                <a:solidFill>
                  <a:schemeClr val="lt1"/>
                </a:solidFill>
                <a:latin typeface="Roboto"/>
                <a:ea typeface="Roboto"/>
                <a:cs typeface="Roboto"/>
                <a:sym typeface="Roboto"/>
              </a:rPr>
              <a:t>Южная Корея</a:t>
            </a:r>
            <a:r>
              <a:rPr lang="en" sz="1600" b="0" i="0" u="none" strike="noStrike" cap="none">
                <a:solidFill>
                  <a:schemeClr val="lt1"/>
                </a:solidFill>
                <a:latin typeface="Roboto"/>
                <a:ea typeface="Roboto"/>
                <a:cs typeface="Roboto"/>
                <a:sym typeface="Roboto"/>
              </a:rPr>
              <a:t>)</a:t>
            </a:r>
          </a:p>
        </p:txBody>
      </p:sp>
      <p:pic>
        <p:nvPicPr>
          <p:cNvPr id="659" name="Shape 659"/>
          <p:cNvPicPr preferRelativeResize="0"/>
          <p:nvPr/>
        </p:nvPicPr>
        <p:blipFill rotWithShape="1">
          <a:blip r:embed="rId4">
            <a:alphaModFix/>
          </a:blip>
          <a:srcRect/>
          <a:stretch/>
        </p:blipFill>
        <p:spPr>
          <a:xfrm>
            <a:off x="8269403" y="4771830"/>
            <a:ext cx="754747" cy="240949"/>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pic>
        <p:nvPicPr>
          <p:cNvPr id="327" name="Shape 327"/>
          <p:cNvPicPr preferRelativeResize="0"/>
          <p:nvPr/>
        </p:nvPicPr>
        <p:blipFill rotWithShape="1">
          <a:blip r:embed="rId3">
            <a:alphaModFix/>
          </a:blip>
          <a:srcRect t="17731" b="44812"/>
          <a:stretch/>
        </p:blipFill>
        <p:spPr>
          <a:xfrm>
            <a:off x="0" y="0"/>
            <a:ext cx="9165600" cy="5143500"/>
          </a:xfrm>
          <a:prstGeom prst="rect">
            <a:avLst/>
          </a:prstGeom>
          <a:noFill/>
          <a:ln>
            <a:noFill/>
          </a:ln>
        </p:spPr>
      </p:pic>
      <p:sp>
        <p:nvSpPr>
          <p:cNvPr id="328" name="Shape 328"/>
          <p:cNvSpPr/>
          <p:nvPr/>
        </p:nvSpPr>
        <p:spPr>
          <a:xfrm>
            <a:off x="0" y="-11"/>
            <a:ext cx="9165600" cy="5143499"/>
          </a:xfrm>
          <a:prstGeom prst="rect">
            <a:avLst/>
          </a:prstGeom>
          <a:solidFill>
            <a:srgbClr val="000000">
              <a:alpha val="50588"/>
            </a:srgbClr>
          </a:solidFill>
          <a:ln>
            <a:noFill/>
          </a:ln>
        </p:spPr>
        <p:txBody>
          <a:bodyPr lIns="121700" tIns="121700" rIns="121700" bIns="121700" anchor="ctr" anchorCtr="0">
            <a:noAutofit/>
          </a:bodyPr>
          <a:lstStyle/>
          <a:p>
            <a:pPr marL="0" marR="0" lvl="0" indent="0" algn="l" rtl="0">
              <a:lnSpc>
                <a:spcPct val="100000"/>
              </a:lnSpc>
              <a:spcBef>
                <a:spcPts val="0"/>
              </a:spcBef>
              <a:spcAft>
                <a:spcPts val="0"/>
              </a:spcAft>
              <a:buClr>
                <a:srgbClr val="000000"/>
              </a:buClr>
              <a:buFont typeface="Arial"/>
              <a:buNone/>
            </a:pPr>
            <a:endParaRPr sz="1900" b="0" i="0" u="none" strike="noStrike" cap="none">
              <a:solidFill>
                <a:srgbClr val="4285F4"/>
              </a:solidFill>
              <a:latin typeface="Arial"/>
              <a:ea typeface="Arial"/>
              <a:cs typeface="Arial"/>
              <a:sym typeface="Arial"/>
            </a:endParaRPr>
          </a:p>
        </p:txBody>
      </p:sp>
      <p:sp>
        <p:nvSpPr>
          <p:cNvPr id="329" name="Shape 329"/>
          <p:cNvSpPr txBox="1"/>
          <p:nvPr/>
        </p:nvSpPr>
        <p:spPr>
          <a:xfrm>
            <a:off x="802800" y="3891100"/>
            <a:ext cx="7538399" cy="1145399"/>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rgbClr val="FFFFFF"/>
              </a:buClr>
              <a:buSzPct val="25000"/>
              <a:buFont typeface="Roboto"/>
              <a:buNone/>
            </a:pPr>
            <a:r>
              <a:rPr lang="en" sz="3000">
                <a:solidFill>
                  <a:srgbClr val="FFFFFF"/>
                </a:solidFill>
                <a:latin typeface="Roboto"/>
                <a:ea typeface="Roboto"/>
                <a:cs typeface="Roboto"/>
                <a:sym typeface="Roboto"/>
              </a:rPr>
              <a:t>Мобильный интернет номер </a:t>
            </a:r>
            <a:r>
              <a:rPr lang="en" sz="3000" b="0" i="0" u="none" strike="noStrike" cap="none">
                <a:solidFill>
                  <a:srgbClr val="FFFFFF"/>
                </a:solidFill>
                <a:latin typeface="Roboto"/>
                <a:ea typeface="Roboto"/>
                <a:cs typeface="Roboto"/>
                <a:sym typeface="Roboto"/>
              </a:rPr>
              <a:t>1 </a:t>
            </a:r>
            <a:r>
              <a:rPr lang="en" sz="3000">
                <a:solidFill>
                  <a:srgbClr val="FFFFFF"/>
                </a:solidFill>
                <a:latin typeface="Roboto"/>
                <a:ea typeface="Roboto"/>
                <a:cs typeface="Roboto"/>
                <a:sym typeface="Roboto"/>
              </a:rPr>
              <a:t>уже сейчас</a:t>
            </a:r>
          </a:p>
        </p:txBody>
      </p:sp>
      <p:sp>
        <p:nvSpPr>
          <p:cNvPr id="330" name="Shape 330"/>
          <p:cNvSpPr txBox="1"/>
          <p:nvPr/>
        </p:nvSpPr>
        <p:spPr>
          <a:xfrm>
            <a:off x="1462359" y="424750"/>
            <a:ext cx="2445599" cy="11046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FFFFFF"/>
              </a:buClr>
              <a:buSzPct val="25000"/>
              <a:buFont typeface="Roboto"/>
              <a:buNone/>
            </a:pPr>
            <a:r>
              <a:rPr lang="en" sz="5400" b="0" i="0" u="none" strike="noStrike" cap="none">
                <a:solidFill>
                  <a:srgbClr val="FFFFFF"/>
                </a:solidFill>
                <a:latin typeface="Roboto"/>
                <a:ea typeface="Roboto"/>
                <a:cs typeface="Roboto"/>
                <a:sym typeface="Roboto"/>
              </a:rPr>
              <a:t>Google</a:t>
            </a:r>
          </a:p>
        </p:txBody>
      </p:sp>
      <p:sp>
        <p:nvSpPr>
          <p:cNvPr id="331" name="Shape 331"/>
          <p:cNvSpPr txBox="1"/>
          <p:nvPr/>
        </p:nvSpPr>
        <p:spPr>
          <a:xfrm>
            <a:off x="5035639" y="128250"/>
            <a:ext cx="2645999" cy="1620900"/>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chemeClr val="lt1"/>
              </a:buClr>
              <a:buSzPct val="25000"/>
              <a:buFont typeface="Roboto"/>
              <a:buNone/>
            </a:pPr>
            <a:r>
              <a:rPr lang="en" sz="5400" b="0" i="0" u="none" strike="noStrike" cap="none">
                <a:solidFill>
                  <a:schemeClr val="lt1"/>
                </a:solidFill>
                <a:latin typeface="Roboto"/>
                <a:ea typeface="Roboto"/>
                <a:cs typeface="Roboto"/>
                <a:sym typeface="Roboto"/>
              </a:rPr>
              <a:t>Mobile</a:t>
            </a:r>
          </a:p>
        </p:txBody>
      </p:sp>
      <p:pic>
        <p:nvPicPr>
          <p:cNvPr id="332" name="Shape 332"/>
          <p:cNvPicPr preferRelativeResize="0"/>
          <p:nvPr/>
        </p:nvPicPr>
        <p:blipFill rotWithShape="1">
          <a:blip r:embed="rId4">
            <a:alphaModFix/>
          </a:blip>
          <a:srcRect/>
          <a:stretch/>
        </p:blipFill>
        <p:spPr>
          <a:xfrm>
            <a:off x="8269403" y="4771830"/>
            <a:ext cx="754747" cy="240949"/>
          </a:xfrm>
          <a:prstGeom prst="rect">
            <a:avLst/>
          </a:prstGeom>
          <a:noFill/>
          <a:ln>
            <a:noFill/>
          </a:ln>
        </p:spPr>
      </p:pic>
      <p:pic>
        <p:nvPicPr>
          <p:cNvPr id="333" name="Shape 333"/>
          <p:cNvPicPr preferRelativeResize="0"/>
          <p:nvPr/>
        </p:nvPicPr>
        <p:blipFill rotWithShape="1">
          <a:blip r:embed="rId5">
            <a:alphaModFix/>
          </a:blip>
          <a:srcRect/>
          <a:stretch/>
        </p:blipFill>
        <p:spPr>
          <a:xfrm>
            <a:off x="4014450" y="554997"/>
            <a:ext cx="905198" cy="869028"/>
          </a:xfrm>
          <a:prstGeom prst="rect">
            <a:avLst/>
          </a:prstGeom>
          <a:noFill/>
          <a:ln>
            <a:noFill/>
          </a:ln>
        </p:spPr>
      </p:pic>
      <p:pic>
        <p:nvPicPr>
          <p:cNvPr id="334" name="Shape 334"/>
          <p:cNvPicPr preferRelativeResize="0"/>
          <p:nvPr/>
        </p:nvPicPr>
        <p:blipFill rotWithShape="1">
          <a:blip r:embed="rId6">
            <a:alphaModFix/>
          </a:blip>
          <a:srcRect/>
          <a:stretch/>
        </p:blipFill>
        <p:spPr>
          <a:xfrm>
            <a:off x="4056360" y="2220966"/>
            <a:ext cx="791551" cy="791637"/>
          </a:xfrm>
          <a:prstGeom prst="rect">
            <a:avLst/>
          </a:prstGeom>
          <a:noFill/>
          <a:ln>
            <a:noFill/>
          </a:ln>
        </p:spPr>
      </p:pic>
      <p:pic>
        <p:nvPicPr>
          <p:cNvPr id="335" name="Shape 335"/>
          <p:cNvPicPr preferRelativeResize="0"/>
          <p:nvPr/>
        </p:nvPicPr>
        <p:blipFill rotWithShape="1">
          <a:blip r:embed="rId7">
            <a:alphaModFix/>
          </a:blip>
          <a:srcRect/>
          <a:stretch/>
        </p:blipFill>
        <p:spPr>
          <a:xfrm>
            <a:off x="6388548" y="2182375"/>
            <a:ext cx="832193" cy="832295"/>
          </a:xfrm>
          <a:prstGeom prst="rect">
            <a:avLst/>
          </a:prstGeom>
          <a:noFill/>
          <a:ln>
            <a:noFill/>
          </a:ln>
        </p:spPr>
      </p:pic>
      <p:pic>
        <p:nvPicPr>
          <p:cNvPr id="336" name="Shape 336"/>
          <p:cNvPicPr preferRelativeResize="0"/>
          <p:nvPr/>
        </p:nvPicPr>
        <p:blipFill rotWithShape="1">
          <a:blip r:embed="rId8">
            <a:alphaModFix/>
          </a:blip>
          <a:srcRect/>
          <a:stretch/>
        </p:blipFill>
        <p:spPr>
          <a:xfrm>
            <a:off x="2692255" y="2108322"/>
            <a:ext cx="1082480" cy="811960"/>
          </a:xfrm>
          <a:prstGeom prst="rect">
            <a:avLst/>
          </a:prstGeom>
          <a:noFill/>
          <a:ln>
            <a:noFill/>
          </a:ln>
        </p:spPr>
      </p:pic>
      <p:pic>
        <p:nvPicPr>
          <p:cNvPr id="337" name="Shape 337"/>
          <p:cNvPicPr preferRelativeResize="0"/>
          <p:nvPr/>
        </p:nvPicPr>
        <p:blipFill rotWithShape="1">
          <a:blip r:embed="rId9">
            <a:alphaModFix/>
          </a:blip>
          <a:srcRect/>
          <a:stretch/>
        </p:blipFill>
        <p:spPr>
          <a:xfrm>
            <a:off x="7196200" y="2009999"/>
            <a:ext cx="1921699" cy="1195948"/>
          </a:xfrm>
          <a:prstGeom prst="rect">
            <a:avLst/>
          </a:prstGeom>
          <a:noFill/>
          <a:ln>
            <a:noFill/>
          </a:ln>
        </p:spPr>
      </p:pic>
      <p:pic>
        <p:nvPicPr>
          <p:cNvPr id="338" name="Shape 338"/>
          <p:cNvPicPr preferRelativeResize="0"/>
          <p:nvPr/>
        </p:nvPicPr>
        <p:blipFill rotWithShape="1">
          <a:blip r:embed="rId10">
            <a:alphaModFix/>
          </a:blip>
          <a:srcRect/>
          <a:stretch/>
        </p:blipFill>
        <p:spPr>
          <a:xfrm>
            <a:off x="5254426" y="2182375"/>
            <a:ext cx="832202" cy="832295"/>
          </a:xfrm>
          <a:prstGeom prst="rect">
            <a:avLst/>
          </a:prstGeom>
          <a:noFill/>
          <a:ln>
            <a:noFill/>
          </a:ln>
        </p:spPr>
      </p:pic>
      <p:pic>
        <p:nvPicPr>
          <p:cNvPr id="339" name="Shape 339"/>
          <p:cNvPicPr preferRelativeResize="0"/>
          <p:nvPr/>
        </p:nvPicPr>
        <p:blipFill rotWithShape="1">
          <a:blip r:embed="rId11">
            <a:alphaModFix/>
          </a:blip>
          <a:srcRect l="19473" r="18252"/>
          <a:stretch/>
        </p:blipFill>
        <p:spPr>
          <a:xfrm>
            <a:off x="1663333" y="2128638"/>
            <a:ext cx="795902" cy="958673"/>
          </a:xfrm>
          <a:prstGeom prst="rect">
            <a:avLst/>
          </a:prstGeom>
          <a:noFill/>
          <a:ln>
            <a:noFill/>
          </a:ln>
        </p:spPr>
      </p:pic>
      <p:pic>
        <p:nvPicPr>
          <p:cNvPr id="340" name="Shape 340"/>
          <p:cNvPicPr preferRelativeResize="0"/>
          <p:nvPr/>
        </p:nvPicPr>
        <p:blipFill rotWithShape="1">
          <a:blip r:embed="rId12">
            <a:alphaModFix/>
          </a:blip>
          <a:srcRect/>
          <a:stretch/>
        </p:blipFill>
        <p:spPr>
          <a:xfrm>
            <a:off x="460599" y="2296225"/>
            <a:ext cx="832199" cy="604589"/>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63"/>
        <p:cNvGrpSpPr/>
        <p:nvPr/>
      </p:nvGrpSpPr>
      <p:grpSpPr>
        <a:xfrm>
          <a:off x="0" y="0"/>
          <a:ext cx="0" cy="0"/>
          <a:chOff x="0" y="0"/>
          <a:chExt cx="0" cy="0"/>
        </a:xfrm>
      </p:grpSpPr>
      <p:pic>
        <p:nvPicPr>
          <p:cNvPr id="664" name="Shape 664"/>
          <p:cNvPicPr preferRelativeResize="0"/>
          <p:nvPr/>
        </p:nvPicPr>
        <p:blipFill rotWithShape="1">
          <a:blip r:embed="rId3">
            <a:alphaModFix/>
          </a:blip>
          <a:srcRect t="9096" b="9096"/>
          <a:stretch/>
        </p:blipFill>
        <p:spPr>
          <a:xfrm>
            <a:off x="0" y="0"/>
            <a:ext cx="9144000" cy="5143498"/>
          </a:xfrm>
          <a:prstGeom prst="rect">
            <a:avLst/>
          </a:prstGeom>
          <a:noFill/>
          <a:ln>
            <a:noFill/>
          </a:ln>
        </p:spPr>
      </p:pic>
      <p:pic>
        <p:nvPicPr>
          <p:cNvPr id="665" name="Shape 665"/>
          <p:cNvPicPr preferRelativeResize="0"/>
          <p:nvPr/>
        </p:nvPicPr>
        <p:blipFill rotWithShape="1">
          <a:blip r:embed="rId4">
            <a:alphaModFix/>
          </a:blip>
          <a:srcRect/>
          <a:stretch/>
        </p:blipFill>
        <p:spPr>
          <a:xfrm>
            <a:off x="8269403" y="4771830"/>
            <a:ext cx="754747" cy="240949"/>
          </a:xfrm>
          <a:prstGeom prst="rect">
            <a:avLst/>
          </a:prstGeom>
          <a:noFill/>
          <a:ln>
            <a:noFill/>
          </a:ln>
        </p:spPr>
      </p:pic>
      <p:sp>
        <p:nvSpPr>
          <p:cNvPr id="666" name="Shape 666"/>
          <p:cNvSpPr/>
          <p:nvPr/>
        </p:nvSpPr>
        <p:spPr>
          <a:xfrm>
            <a:off x="0" y="125"/>
            <a:ext cx="4030200" cy="5143499"/>
          </a:xfrm>
          <a:prstGeom prst="rect">
            <a:avLst/>
          </a:prstGeom>
          <a:solidFill>
            <a:srgbClr val="000000">
              <a:alpha val="68235"/>
            </a:srgbClr>
          </a:solidFill>
          <a:ln>
            <a:noFill/>
          </a:ln>
        </p:spPr>
        <p:txBody>
          <a:bodyPr lIns="121700" tIns="121700" rIns="121700" bIns="121700" anchor="ctr" anchorCtr="0">
            <a:noAutofit/>
          </a:bodyPr>
          <a:lstStyle/>
          <a:p>
            <a:pPr marL="0" marR="0" lvl="0" indent="0" algn="l" rtl="0">
              <a:lnSpc>
                <a:spcPct val="100000"/>
              </a:lnSpc>
              <a:spcBef>
                <a:spcPts val="0"/>
              </a:spcBef>
              <a:spcAft>
                <a:spcPts val="0"/>
              </a:spcAft>
              <a:buClr>
                <a:srgbClr val="000000"/>
              </a:buClr>
              <a:buFont typeface="Arial"/>
              <a:buNone/>
            </a:pPr>
            <a:endParaRPr sz="2400" b="0" i="0" u="none" strike="noStrike" cap="none">
              <a:solidFill>
                <a:srgbClr val="FFFFFF"/>
              </a:solidFill>
              <a:latin typeface="Roboto"/>
              <a:ea typeface="Roboto"/>
              <a:cs typeface="Roboto"/>
              <a:sym typeface="Roboto"/>
            </a:endParaRPr>
          </a:p>
        </p:txBody>
      </p:sp>
      <p:sp>
        <p:nvSpPr>
          <p:cNvPr id="667" name="Shape 667"/>
          <p:cNvSpPr txBox="1"/>
          <p:nvPr/>
        </p:nvSpPr>
        <p:spPr>
          <a:xfrm>
            <a:off x="200975" y="1095274"/>
            <a:ext cx="3300900" cy="25155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 sz="1800" b="1" i="0" u="none" strike="noStrike" cap="none">
                <a:solidFill>
                  <a:schemeClr val="lt1"/>
                </a:solidFill>
                <a:latin typeface="Roboto"/>
                <a:ea typeface="Roboto"/>
                <a:cs typeface="Roboto"/>
                <a:sym typeface="Roboto"/>
              </a:rPr>
              <a:t>50%</a:t>
            </a:r>
            <a:r>
              <a:rPr lang="en" sz="1800" b="0" i="0" u="none" strike="noStrike" cap="none">
                <a:solidFill>
                  <a:schemeClr val="lt1"/>
                </a:solidFill>
                <a:latin typeface="Roboto"/>
                <a:ea typeface="Roboto"/>
                <a:cs typeface="Roboto"/>
                <a:sym typeface="Roboto"/>
              </a:rPr>
              <a:t> пол</a:t>
            </a:r>
            <a:r>
              <a:rPr lang="en" sz="1800">
                <a:solidFill>
                  <a:schemeClr val="lt1"/>
                </a:solidFill>
                <a:latin typeface="Roboto"/>
                <a:ea typeface="Roboto"/>
                <a:cs typeface="Roboto"/>
                <a:sym typeface="Roboto"/>
              </a:rPr>
              <a:t>ьзователей, которые искали магазин на мобильном девайсе, посетили этот магазин в тот же день</a:t>
            </a:r>
          </a:p>
          <a:p>
            <a:pPr marL="0" marR="0" lvl="0" indent="0" algn="l" rtl="0">
              <a:lnSpc>
                <a:spcPct val="100000"/>
              </a:lnSpc>
              <a:spcBef>
                <a:spcPts val="0"/>
              </a:spcBef>
              <a:spcAft>
                <a:spcPts val="0"/>
              </a:spcAft>
              <a:buClr>
                <a:schemeClr val="dk1"/>
              </a:buClr>
              <a:buFont typeface="Arial"/>
              <a:buNone/>
            </a:pPr>
            <a:endParaRPr sz="1800" b="0" i="0" u="none" strike="noStrike" cap="none">
              <a:solidFill>
                <a:schemeClr val="lt1"/>
              </a:solidFill>
              <a:latin typeface="Roboto"/>
              <a:ea typeface="Roboto"/>
              <a:cs typeface="Roboto"/>
              <a:sym typeface="Roboto"/>
            </a:endParaRPr>
          </a:p>
          <a:p>
            <a:pPr marL="0" marR="0" lvl="0" indent="0" algn="l" rtl="0">
              <a:lnSpc>
                <a:spcPct val="100000"/>
              </a:lnSpc>
              <a:spcBef>
                <a:spcPts val="0"/>
              </a:spcBef>
              <a:spcAft>
                <a:spcPts val="0"/>
              </a:spcAft>
              <a:buClr>
                <a:schemeClr val="dk1"/>
              </a:buClr>
              <a:buSzPct val="25000"/>
              <a:buFont typeface="Arial"/>
              <a:buNone/>
            </a:pPr>
            <a:r>
              <a:rPr lang="en" sz="1800" b="1" i="0" u="none" strike="noStrike" cap="none">
                <a:solidFill>
                  <a:schemeClr val="lt1"/>
                </a:solidFill>
                <a:latin typeface="Roboto"/>
                <a:ea typeface="Roboto"/>
                <a:cs typeface="Roboto"/>
                <a:sym typeface="Roboto"/>
              </a:rPr>
              <a:t>18%</a:t>
            </a:r>
            <a:r>
              <a:rPr lang="en" sz="1800" b="0" i="0" u="none" strike="noStrike" cap="none">
                <a:solidFill>
                  <a:schemeClr val="lt1"/>
                </a:solidFill>
                <a:latin typeface="Roboto"/>
                <a:ea typeface="Roboto"/>
                <a:cs typeface="Roboto"/>
                <a:sym typeface="Roboto"/>
              </a:rPr>
              <a:t> </a:t>
            </a:r>
            <a:r>
              <a:rPr lang="en" sz="1800">
                <a:solidFill>
                  <a:schemeClr val="lt1"/>
                </a:solidFill>
                <a:latin typeface="Roboto"/>
                <a:ea typeface="Roboto"/>
                <a:cs typeface="Roboto"/>
                <a:sym typeface="Roboto"/>
              </a:rPr>
              <a:t>поисков приводят к покупке</a:t>
            </a:r>
          </a:p>
        </p:txBody>
      </p:sp>
      <p:sp>
        <p:nvSpPr>
          <p:cNvPr id="668" name="Shape 668"/>
          <p:cNvSpPr txBox="1"/>
          <p:nvPr/>
        </p:nvSpPr>
        <p:spPr>
          <a:xfrm>
            <a:off x="199074" y="4873450"/>
            <a:ext cx="2500800" cy="1761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FFFFFF"/>
              </a:buClr>
              <a:buSzPct val="25000"/>
              <a:buFont typeface="Roboto"/>
              <a:buNone/>
            </a:pPr>
            <a:r>
              <a:rPr lang="en" sz="800">
                <a:solidFill>
                  <a:srgbClr val="FFFFFF"/>
                </a:solidFill>
                <a:latin typeface="Roboto"/>
                <a:ea typeface="Roboto"/>
                <a:cs typeface="Roboto"/>
                <a:sym typeface="Roboto"/>
              </a:rPr>
              <a:t>Источник</a:t>
            </a:r>
            <a:r>
              <a:rPr lang="en" sz="800" b="0" i="0" u="none" strike="noStrike" cap="none">
                <a:solidFill>
                  <a:srgbClr val="FFFFFF"/>
                </a:solidFill>
                <a:latin typeface="Roboto"/>
                <a:ea typeface="Roboto"/>
                <a:cs typeface="Roboto"/>
                <a:sym typeface="Roboto"/>
              </a:rPr>
              <a:t>: </a:t>
            </a:r>
            <a:r>
              <a:rPr lang="en" sz="800">
                <a:solidFill>
                  <a:srgbClr val="FFFFFF"/>
                </a:solidFill>
                <a:latin typeface="Roboto"/>
                <a:ea typeface="Roboto"/>
                <a:cs typeface="Roboto"/>
                <a:sym typeface="Roboto"/>
              </a:rPr>
              <a:t>Google Consumer Survey 2015, UK</a:t>
            </a:r>
          </a:p>
        </p:txBody>
      </p:sp>
    </p:spTree>
  </p:cSld>
  <p:clrMapOvr>
    <a:masterClrMapping/>
  </p:clrMapOvr>
  <p:transition spd="slow">
    <p:cut/>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72"/>
        <p:cNvGrpSpPr/>
        <p:nvPr/>
      </p:nvGrpSpPr>
      <p:grpSpPr>
        <a:xfrm>
          <a:off x="0" y="0"/>
          <a:ext cx="0" cy="0"/>
          <a:chOff x="0" y="0"/>
          <a:chExt cx="0" cy="0"/>
        </a:xfrm>
      </p:grpSpPr>
      <p:pic>
        <p:nvPicPr>
          <p:cNvPr id="673" name="Shape 673"/>
          <p:cNvPicPr preferRelativeResize="0"/>
          <p:nvPr/>
        </p:nvPicPr>
        <p:blipFill rotWithShape="1">
          <a:blip r:embed="rId3">
            <a:alphaModFix/>
          </a:blip>
          <a:srcRect t="9096" b="9096"/>
          <a:stretch/>
        </p:blipFill>
        <p:spPr>
          <a:xfrm>
            <a:off x="0" y="0"/>
            <a:ext cx="9144000" cy="5143500"/>
          </a:xfrm>
          <a:prstGeom prst="rect">
            <a:avLst/>
          </a:prstGeom>
          <a:noFill/>
          <a:ln>
            <a:noFill/>
          </a:ln>
        </p:spPr>
      </p:pic>
      <p:pic>
        <p:nvPicPr>
          <p:cNvPr id="674" name="Shape 674"/>
          <p:cNvPicPr preferRelativeResize="0"/>
          <p:nvPr/>
        </p:nvPicPr>
        <p:blipFill rotWithShape="1">
          <a:blip r:embed="rId4">
            <a:alphaModFix/>
          </a:blip>
          <a:srcRect/>
          <a:stretch/>
        </p:blipFill>
        <p:spPr>
          <a:xfrm>
            <a:off x="8269403" y="4771830"/>
            <a:ext cx="754800" cy="240900"/>
          </a:xfrm>
          <a:prstGeom prst="rect">
            <a:avLst/>
          </a:prstGeom>
          <a:noFill/>
          <a:ln>
            <a:noFill/>
          </a:ln>
        </p:spPr>
      </p:pic>
      <p:sp>
        <p:nvSpPr>
          <p:cNvPr id="675" name="Shape 675"/>
          <p:cNvSpPr/>
          <p:nvPr/>
        </p:nvSpPr>
        <p:spPr>
          <a:xfrm>
            <a:off x="0" y="125"/>
            <a:ext cx="4030200" cy="5143500"/>
          </a:xfrm>
          <a:prstGeom prst="rect">
            <a:avLst/>
          </a:prstGeom>
          <a:solidFill>
            <a:srgbClr val="000000">
              <a:alpha val="68240"/>
            </a:srgbClr>
          </a:solidFill>
          <a:ln>
            <a:noFill/>
          </a:ln>
        </p:spPr>
        <p:txBody>
          <a:bodyPr lIns="121700" tIns="121700" rIns="121700" bIns="121700" anchor="ctr" anchorCtr="0">
            <a:noAutofit/>
          </a:bodyPr>
          <a:lstStyle/>
          <a:p>
            <a:pPr marL="0" marR="0" lvl="0" indent="0" algn="l" rtl="0">
              <a:lnSpc>
                <a:spcPct val="100000"/>
              </a:lnSpc>
              <a:spcBef>
                <a:spcPts val="0"/>
              </a:spcBef>
              <a:spcAft>
                <a:spcPts val="0"/>
              </a:spcAft>
              <a:buClr>
                <a:srgbClr val="000000"/>
              </a:buClr>
              <a:buFont typeface="Arial"/>
              <a:buNone/>
            </a:pPr>
            <a:endParaRPr sz="2400" b="0" i="0" u="none" strike="noStrike" cap="none">
              <a:solidFill>
                <a:srgbClr val="FFFFFF"/>
              </a:solidFill>
              <a:latin typeface="Roboto"/>
              <a:ea typeface="Roboto"/>
              <a:cs typeface="Roboto"/>
              <a:sym typeface="Roboto"/>
            </a:endParaRPr>
          </a:p>
        </p:txBody>
      </p:sp>
      <p:sp>
        <p:nvSpPr>
          <p:cNvPr id="676" name="Shape 676"/>
          <p:cNvSpPr txBox="1"/>
          <p:nvPr/>
        </p:nvSpPr>
        <p:spPr>
          <a:xfrm>
            <a:off x="156150" y="1374550"/>
            <a:ext cx="3717900" cy="2479500"/>
          </a:xfrm>
          <a:prstGeom prst="rect">
            <a:avLst/>
          </a:prstGeom>
          <a:noFill/>
          <a:ln>
            <a:noFill/>
          </a:ln>
        </p:spPr>
        <p:txBody>
          <a:bodyPr lIns="91425" tIns="91425" rIns="91425" bIns="91425" anchor="t" anchorCtr="0">
            <a:noAutofit/>
          </a:bodyPr>
          <a:lstStyle/>
          <a:p>
            <a:pPr marL="0" marR="0" lvl="0" indent="-69850" algn="l" rtl="0">
              <a:lnSpc>
                <a:spcPct val="100000"/>
              </a:lnSpc>
              <a:spcBef>
                <a:spcPts val="0"/>
              </a:spcBef>
              <a:spcAft>
                <a:spcPts val="0"/>
              </a:spcAft>
              <a:buClr>
                <a:schemeClr val="dk1"/>
              </a:buClr>
              <a:buSzPct val="61111"/>
              <a:buFont typeface="Arial"/>
              <a:buNone/>
            </a:pPr>
            <a:r>
              <a:rPr lang="en" sz="1800">
                <a:solidFill>
                  <a:schemeClr val="lt1"/>
                </a:solidFill>
                <a:latin typeface="Roboto"/>
                <a:ea typeface="Roboto"/>
                <a:cs typeface="Roboto"/>
                <a:sym typeface="Roboto"/>
              </a:rPr>
              <a:t>75% пользователей проверяют цену и наличие товара онлайн перед походом в магазин</a:t>
            </a:r>
          </a:p>
          <a:p>
            <a:pPr marL="0" marR="0" lvl="0" indent="-69850" algn="l" rtl="0">
              <a:lnSpc>
                <a:spcPct val="100000"/>
              </a:lnSpc>
              <a:spcBef>
                <a:spcPts val="0"/>
              </a:spcBef>
              <a:spcAft>
                <a:spcPts val="0"/>
              </a:spcAft>
              <a:buClr>
                <a:schemeClr val="dk1"/>
              </a:buClr>
              <a:buFont typeface="Arial"/>
              <a:buNone/>
            </a:pPr>
            <a:endParaRPr sz="1800">
              <a:solidFill>
                <a:schemeClr val="lt1"/>
              </a:solidFill>
              <a:latin typeface="Roboto"/>
              <a:ea typeface="Roboto"/>
              <a:cs typeface="Roboto"/>
              <a:sym typeface="Roboto"/>
            </a:endParaRPr>
          </a:p>
          <a:p>
            <a:pPr marL="0" marR="0" lvl="0" indent="-69850" algn="l" rtl="0">
              <a:lnSpc>
                <a:spcPct val="100000"/>
              </a:lnSpc>
              <a:spcBef>
                <a:spcPts val="0"/>
              </a:spcBef>
              <a:spcAft>
                <a:spcPts val="0"/>
              </a:spcAft>
              <a:buClr>
                <a:schemeClr val="dk1"/>
              </a:buClr>
              <a:buSzPct val="61111"/>
              <a:buFont typeface="Arial"/>
              <a:buNone/>
            </a:pPr>
            <a:r>
              <a:rPr lang="en" sz="1800">
                <a:solidFill>
                  <a:schemeClr val="lt1"/>
                </a:solidFill>
                <a:latin typeface="Roboto"/>
                <a:ea typeface="Roboto"/>
                <a:cs typeface="Roboto"/>
                <a:sym typeface="Roboto"/>
              </a:rPr>
              <a:t>63% покупателей ищут дополнительную информацию о магазине (время работы, расположение и пр.)</a:t>
            </a:r>
          </a:p>
        </p:txBody>
      </p:sp>
      <p:sp>
        <p:nvSpPr>
          <p:cNvPr id="677" name="Shape 677"/>
          <p:cNvSpPr txBox="1"/>
          <p:nvPr/>
        </p:nvSpPr>
        <p:spPr>
          <a:xfrm>
            <a:off x="199074" y="4771825"/>
            <a:ext cx="3516600" cy="1761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FFFFFF"/>
              </a:buClr>
              <a:buSzPct val="25000"/>
              <a:buFont typeface="Roboto"/>
              <a:buNone/>
            </a:pPr>
            <a:r>
              <a:rPr lang="en" sz="800">
                <a:solidFill>
                  <a:srgbClr val="FFFFFF"/>
                </a:solidFill>
                <a:latin typeface="Roboto"/>
                <a:ea typeface="Roboto"/>
                <a:cs typeface="Roboto"/>
                <a:sym typeface="Roboto"/>
              </a:rPr>
              <a:t>Источник</a:t>
            </a:r>
            <a:r>
              <a:rPr lang="en" sz="800" b="0" i="0" u="none" strike="noStrike" cap="none">
                <a:solidFill>
                  <a:srgbClr val="FFFFFF"/>
                </a:solidFill>
                <a:latin typeface="Roboto"/>
                <a:ea typeface="Roboto"/>
                <a:cs typeface="Roboto"/>
                <a:sym typeface="Roboto"/>
              </a:rPr>
              <a:t>: </a:t>
            </a:r>
            <a:r>
              <a:rPr lang="en" sz="800">
                <a:solidFill>
                  <a:srgbClr val="FFFFFF"/>
                </a:solidFill>
                <a:latin typeface="Roboto"/>
                <a:ea typeface="Roboto"/>
                <a:cs typeface="Roboto"/>
                <a:sym typeface="Roboto"/>
              </a:rPr>
              <a:t>Ipsos Media CT, Sterling Brands, Google, “Digital Impact on in-store shopping, research debunks common myths ”, October 2014 </a:t>
            </a:r>
          </a:p>
        </p:txBody>
      </p:sp>
    </p:spTree>
  </p:cSld>
  <p:clrMapOvr>
    <a:masterClrMapping/>
  </p:clrMapOvr>
  <p:transition spd="slow">
    <p:cut/>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81"/>
        <p:cNvGrpSpPr/>
        <p:nvPr/>
      </p:nvGrpSpPr>
      <p:grpSpPr>
        <a:xfrm>
          <a:off x="0" y="0"/>
          <a:ext cx="0" cy="0"/>
          <a:chOff x="0" y="0"/>
          <a:chExt cx="0" cy="0"/>
        </a:xfrm>
      </p:grpSpPr>
      <p:pic>
        <p:nvPicPr>
          <p:cNvPr id="682" name="Shape 682"/>
          <p:cNvPicPr preferRelativeResize="0"/>
          <p:nvPr/>
        </p:nvPicPr>
        <p:blipFill rotWithShape="1">
          <a:blip r:embed="rId3">
            <a:alphaModFix/>
          </a:blip>
          <a:srcRect t="9096" b="9096"/>
          <a:stretch/>
        </p:blipFill>
        <p:spPr>
          <a:xfrm>
            <a:off x="0" y="0"/>
            <a:ext cx="9144000" cy="5143500"/>
          </a:xfrm>
          <a:prstGeom prst="rect">
            <a:avLst/>
          </a:prstGeom>
          <a:noFill/>
          <a:ln>
            <a:noFill/>
          </a:ln>
        </p:spPr>
      </p:pic>
      <p:pic>
        <p:nvPicPr>
          <p:cNvPr id="683" name="Shape 683"/>
          <p:cNvPicPr preferRelativeResize="0"/>
          <p:nvPr/>
        </p:nvPicPr>
        <p:blipFill rotWithShape="1">
          <a:blip r:embed="rId4">
            <a:alphaModFix/>
          </a:blip>
          <a:srcRect/>
          <a:stretch/>
        </p:blipFill>
        <p:spPr>
          <a:xfrm>
            <a:off x="8269403" y="4771830"/>
            <a:ext cx="754800" cy="240900"/>
          </a:xfrm>
          <a:prstGeom prst="rect">
            <a:avLst/>
          </a:prstGeom>
          <a:noFill/>
          <a:ln>
            <a:noFill/>
          </a:ln>
        </p:spPr>
      </p:pic>
      <p:sp>
        <p:nvSpPr>
          <p:cNvPr id="684" name="Shape 684"/>
          <p:cNvSpPr/>
          <p:nvPr/>
        </p:nvSpPr>
        <p:spPr>
          <a:xfrm>
            <a:off x="0" y="125"/>
            <a:ext cx="4030200" cy="5143500"/>
          </a:xfrm>
          <a:prstGeom prst="rect">
            <a:avLst/>
          </a:prstGeom>
          <a:solidFill>
            <a:srgbClr val="000000">
              <a:alpha val="68240"/>
            </a:srgbClr>
          </a:solidFill>
          <a:ln>
            <a:noFill/>
          </a:ln>
        </p:spPr>
        <p:txBody>
          <a:bodyPr lIns="121700" tIns="121700" rIns="121700" bIns="121700" anchor="ctr" anchorCtr="0">
            <a:noAutofit/>
          </a:bodyPr>
          <a:lstStyle/>
          <a:p>
            <a:pPr marL="0" marR="0" lvl="0" indent="0" algn="l" rtl="0">
              <a:lnSpc>
                <a:spcPct val="100000"/>
              </a:lnSpc>
              <a:spcBef>
                <a:spcPts val="0"/>
              </a:spcBef>
              <a:spcAft>
                <a:spcPts val="0"/>
              </a:spcAft>
              <a:buClr>
                <a:srgbClr val="000000"/>
              </a:buClr>
              <a:buFont typeface="Arial"/>
              <a:buNone/>
            </a:pPr>
            <a:endParaRPr sz="2400" b="0" i="0" u="none" strike="noStrike" cap="none">
              <a:solidFill>
                <a:srgbClr val="FFFFFF"/>
              </a:solidFill>
              <a:latin typeface="Roboto"/>
              <a:ea typeface="Roboto"/>
              <a:cs typeface="Roboto"/>
              <a:sym typeface="Roboto"/>
            </a:endParaRPr>
          </a:p>
        </p:txBody>
      </p:sp>
      <p:sp>
        <p:nvSpPr>
          <p:cNvPr id="685" name="Shape 685"/>
          <p:cNvSpPr txBox="1"/>
          <p:nvPr/>
        </p:nvSpPr>
        <p:spPr>
          <a:xfrm>
            <a:off x="156150" y="1593725"/>
            <a:ext cx="3717900" cy="1956300"/>
          </a:xfrm>
          <a:prstGeom prst="rect">
            <a:avLst/>
          </a:prstGeom>
          <a:noFill/>
          <a:ln>
            <a:noFill/>
          </a:ln>
        </p:spPr>
        <p:txBody>
          <a:bodyPr lIns="91425" tIns="91425" rIns="91425" bIns="91425" anchor="t" anchorCtr="0">
            <a:noAutofit/>
          </a:bodyPr>
          <a:lstStyle/>
          <a:p>
            <a:pPr marL="0" marR="0" lvl="0" indent="-69850" algn="l" rtl="0">
              <a:lnSpc>
                <a:spcPct val="100000"/>
              </a:lnSpc>
              <a:spcBef>
                <a:spcPts val="0"/>
              </a:spcBef>
              <a:spcAft>
                <a:spcPts val="0"/>
              </a:spcAft>
              <a:buClr>
                <a:schemeClr val="dk1"/>
              </a:buClr>
              <a:buSzPct val="61111"/>
              <a:buFont typeface="Arial"/>
              <a:buNone/>
            </a:pPr>
            <a:r>
              <a:rPr lang="en" sz="1800">
                <a:solidFill>
                  <a:schemeClr val="lt1"/>
                </a:solidFill>
                <a:latin typeface="Roboto"/>
                <a:ea typeface="Roboto"/>
                <a:cs typeface="Roboto"/>
                <a:sym typeface="Roboto"/>
              </a:rPr>
              <a:t>82% пользователей смартфонов ищут информацию во время похода в магазин, и 33% владельцев телефонов используют их вместо того, чтобы спрашивать продавцов.</a:t>
            </a:r>
          </a:p>
          <a:p>
            <a:pPr marL="0" marR="0" lvl="0" indent="-69850" algn="l" rtl="0">
              <a:lnSpc>
                <a:spcPct val="100000"/>
              </a:lnSpc>
              <a:spcBef>
                <a:spcPts val="0"/>
              </a:spcBef>
              <a:spcAft>
                <a:spcPts val="0"/>
              </a:spcAft>
              <a:buClr>
                <a:schemeClr val="dk1"/>
              </a:buClr>
              <a:buFont typeface="Arial"/>
              <a:buNone/>
            </a:pPr>
            <a:endParaRPr sz="1800">
              <a:solidFill>
                <a:schemeClr val="lt1"/>
              </a:solidFill>
              <a:latin typeface="Roboto"/>
              <a:ea typeface="Roboto"/>
              <a:cs typeface="Roboto"/>
              <a:sym typeface="Roboto"/>
            </a:endParaRPr>
          </a:p>
          <a:p>
            <a:pPr marL="0" marR="0" lvl="0" indent="-69850" algn="l" rtl="0">
              <a:lnSpc>
                <a:spcPct val="100000"/>
              </a:lnSpc>
              <a:spcBef>
                <a:spcPts val="0"/>
              </a:spcBef>
              <a:spcAft>
                <a:spcPts val="0"/>
              </a:spcAft>
              <a:buClr>
                <a:schemeClr val="dk1"/>
              </a:buClr>
              <a:buFont typeface="Arial"/>
              <a:buNone/>
            </a:pPr>
            <a:endParaRPr sz="1800">
              <a:solidFill>
                <a:schemeClr val="lt1"/>
              </a:solidFill>
              <a:latin typeface="Roboto"/>
              <a:ea typeface="Roboto"/>
              <a:cs typeface="Roboto"/>
              <a:sym typeface="Roboto"/>
            </a:endParaRPr>
          </a:p>
        </p:txBody>
      </p:sp>
      <p:sp>
        <p:nvSpPr>
          <p:cNvPr id="686" name="Shape 686"/>
          <p:cNvSpPr txBox="1"/>
          <p:nvPr/>
        </p:nvSpPr>
        <p:spPr>
          <a:xfrm>
            <a:off x="199074" y="4873450"/>
            <a:ext cx="2500800" cy="1761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FFFFFF"/>
              </a:buClr>
              <a:buSzPct val="25000"/>
              <a:buFont typeface="Roboto"/>
              <a:buNone/>
            </a:pPr>
            <a:r>
              <a:rPr lang="en" sz="800">
                <a:solidFill>
                  <a:srgbClr val="FFFFFF"/>
                </a:solidFill>
                <a:latin typeface="Roboto"/>
                <a:ea typeface="Roboto"/>
                <a:cs typeface="Roboto"/>
                <a:sym typeface="Roboto"/>
              </a:rPr>
              <a:t>Источник</a:t>
            </a:r>
            <a:r>
              <a:rPr lang="en" sz="800" b="0" i="0" u="none" strike="noStrike" cap="none">
                <a:solidFill>
                  <a:srgbClr val="FFFFFF"/>
                </a:solidFill>
                <a:latin typeface="Roboto"/>
                <a:ea typeface="Roboto"/>
                <a:cs typeface="Roboto"/>
                <a:sym typeface="Roboto"/>
              </a:rPr>
              <a:t>: </a:t>
            </a:r>
            <a:r>
              <a:rPr lang="en" sz="800">
                <a:solidFill>
                  <a:srgbClr val="FFFFFF"/>
                </a:solidFill>
                <a:latin typeface="Roboto"/>
                <a:ea typeface="Roboto"/>
                <a:cs typeface="Roboto"/>
                <a:sym typeface="Roboto"/>
              </a:rPr>
              <a:t>Mobile In-Store, May 2013 </a:t>
            </a:r>
          </a:p>
        </p:txBody>
      </p:sp>
    </p:spTree>
  </p:cSld>
  <p:clrMapOvr>
    <a:masterClrMapping/>
  </p:clrMapOvr>
  <p:transition spd="slow">
    <p:cut/>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90"/>
        <p:cNvGrpSpPr/>
        <p:nvPr/>
      </p:nvGrpSpPr>
      <p:grpSpPr>
        <a:xfrm>
          <a:off x="0" y="0"/>
          <a:ext cx="0" cy="0"/>
          <a:chOff x="0" y="0"/>
          <a:chExt cx="0" cy="0"/>
        </a:xfrm>
      </p:grpSpPr>
      <p:pic>
        <p:nvPicPr>
          <p:cNvPr id="691" name="Shape 691"/>
          <p:cNvPicPr preferRelativeResize="0"/>
          <p:nvPr/>
        </p:nvPicPr>
        <p:blipFill rotWithShape="1">
          <a:blip r:embed="rId3">
            <a:alphaModFix/>
          </a:blip>
          <a:srcRect l="5332" r="5340"/>
          <a:stretch/>
        </p:blipFill>
        <p:spPr>
          <a:xfrm>
            <a:off x="0" y="3449469"/>
            <a:ext cx="2285990" cy="1710327"/>
          </a:xfrm>
          <a:prstGeom prst="rect">
            <a:avLst/>
          </a:prstGeom>
          <a:noFill/>
          <a:ln>
            <a:noFill/>
          </a:ln>
        </p:spPr>
      </p:pic>
      <p:pic>
        <p:nvPicPr>
          <p:cNvPr id="692" name="Shape 692"/>
          <p:cNvPicPr preferRelativeResize="0"/>
          <p:nvPr/>
        </p:nvPicPr>
        <p:blipFill rotWithShape="1">
          <a:blip r:embed="rId4">
            <a:alphaModFix/>
          </a:blip>
          <a:srcRect/>
          <a:stretch/>
        </p:blipFill>
        <p:spPr>
          <a:xfrm>
            <a:off x="2290727" y="1719794"/>
            <a:ext cx="2276512" cy="1706093"/>
          </a:xfrm>
          <a:prstGeom prst="rect">
            <a:avLst/>
          </a:prstGeom>
          <a:noFill/>
          <a:ln>
            <a:noFill/>
          </a:ln>
        </p:spPr>
      </p:pic>
      <p:pic>
        <p:nvPicPr>
          <p:cNvPr id="693" name="Shape 693"/>
          <p:cNvPicPr preferRelativeResize="0"/>
          <p:nvPr/>
        </p:nvPicPr>
        <p:blipFill rotWithShape="1">
          <a:blip r:embed="rId5">
            <a:alphaModFix/>
          </a:blip>
          <a:srcRect l="6881" t="3436" b="3444"/>
          <a:stretch/>
        </p:blipFill>
        <p:spPr>
          <a:xfrm>
            <a:off x="0" y="1727164"/>
            <a:ext cx="2285987" cy="1710325"/>
          </a:xfrm>
          <a:prstGeom prst="rect">
            <a:avLst/>
          </a:prstGeom>
          <a:noFill/>
          <a:ln>
            <a:noFill/>
          </a:ln>
        </p:spPr>
      </p:pic>
      <p:pic>
        <p:nvPicPr>
          <p:cNvPr id="694" name="Shape 694"/>
          <p:cNvPicPr preferRelativeResize="0"/>
          <p:nvPr/>
        </p:nvPicPr>
        <p:blipFill rotWithShape="1">
          <a:blip r:embed="rId6">
            <a:alphaModFix/>
          </a:blip>
          <a:srcRect l="7011" r="13849" b="11181"/>
          <a:stretch/>
        </p:blipFill>
        <p:spPr>
          <a:xfrm>
            <a:off x="4571982" y="1725058"/>
            <a:ext cx="2285990" cy="1714532"/>
          </a:xfrm>
          <a:prstGeom prst="rect">
            <a:avLst/>
          </a:prstGeom>
          <a:noFill/>
          <a:ln>
            <a:noFill/>
          </a:ln>
        </p:spPr>
      </p:pic>
      <p:pic>
        <p:nvPicPr>
          <p:cNvPr id="695" name="Shape 695"/>
          <p:cNvPicPr preferRelativeResize="0"/>
          <p:nvPr/>
        </p:nvPicPr>
        <p:blipFill rotWithShape="1">
          <a:blip r:embed="rId7">
            <a:alphaModFix/>
          </a:blip>
          <a:srcRect l="15526" t="12553" r="17806" b="20779"/>
          <a:stretch/>
        </p:blipFill>
        <p:spPr>
          <a:xfrm>
            <a:off x="6857900" y="4206"/>
            <a:ext cx="2286000" cy="1718698"/>
          </a:xfrm>
          <a:prstGeom prst="rect">
            <a:avLst/>
          </a:prstGeom>
          <a:noFill/>
          <a:ln>
            <a:noFill/>
          </a:ln>
        </p:spPr>
      </p:pic>
      <p:pic>
        <p:nvPicPr>
          <p:cNvPr id="696" name="Shape 696"/>
          <p:cNvPicPr preferRelativeResize="0"/>
          <p:nvPr/>
        </p:nvPicPr>
        <p:blipFill rotWithShape="1">
          <a:blip r:embed="rId8">
            <a:alphaModFix/>
          </a:blip>
          <a:srcRect/>
          <a:stretch/>
        </p:blipFill>
        <p:spPr>
          <a:xfrm>
            <a:off x="6857975" y="1719797"/>
            <a:ext cx="2286000" cy="1710300"/>
          </a:xfrm>
          <a:prstGeom prst="rect">
            <a:avLst/>
          </a:prstGeom>
          <a:noFill/>
          <a:ln>
            <a:noFill/>
          </a:ln>
        </p:spPr>
      </p:pic>
      <p:pic>
        <p:nvPicPr>
          <p:cNvPr id="697" name="Shape 697"/>
          <p:cNvPicPr preferRelativeResize="0"/>
          <p:nvPr/>
        </p:nvPicPr>
        <p:blipFill rotWithShape="1">
          <a:blip r:embed="rId9">
            <a:alphaModFix/>
          </a:blip>
          <a:srcRect l="12456" r="12455"/>
          <a:stretch/>
        </p:blipFill>
        <p:spPr>
          <a:xfrm>
            <a:off x="0" y="4206"/>
            <a:ext cx="2285990" cy="1710322"/>
          </a:xfrm>
          <a:prstGeom prst="rect">
            <a:avLst/>
          </a:prstGeom>
          <a:noFill/>
          <a:ln>
            <a:noFill/>
          </a:ln>
        </p:spPr>
      </p:pic>
      <p:pic>
        <p:nvPicPr>
          <p:cNvPr id="698" name="Shape 698"/>
          <p:cNvPicPr preferRelativeResize="0"/>
          <p:nvPr/>
        </p:nvPicPr>
        <p:blipFill rotWithShape="1">
          <a:blip r:embed="rId10">
            <a:alphaModFix/>
          </a:blip>
          <a:srcRect/>
          <a:stretch/>
        </p:blipFill>
        <p:spPr>
          <a:xfrm>
            <a:off x="2285993" y="3437489"/>
            <a:ext cx="2286000" cy="1718698"/>
          </a:xfrm>
          <a:prstGeom prst="rect">
            <a:avLst/>
          </a:prstGeom>
          <a:noFill/>
          <a:ln>
            <a:noFill/>
          </a:ln>
        </p:spPr>
      </p:pic>
      <p:pic>
        <p:nvPicPr>
          <p:cNvPr id="699" name="Shape 699"/>
          <p:cNvPicPr preferRelativeResize="0"/>
          <p:nvPr/>
        </p:nvPicPr>
        <p:blipFill rotWithShape="1">
          <a:blip r:embed="rId11">
            <a:alphaModFix/>
          </a:blip>
          <a:srcRect l="8204" t="5500" r="2422" b="5499"/>
          <a:stretch/>
        </p:blipFill>
        <p:spPr>
          <a:xfrm>
            <a:off x="2285991" y="4859"/>
            <a:ext cx="2285987" cy="1706093"/>
          </a:xfrm>
          <a:prstGeom prst="rect">
            <a:avLst/>
          </a:prstGeom>
          <a:noFill/>
          <a:ln>
            <a:noFill/>
          </a:ln>
        </p:spPr>
      </p:pic>
      <p:pic>
        <p:nvPicPr>
          <p:cNvPr id="700" name="Shape 700"/>
          <p:cNvPicPr preferRelativeResize="0"/>
          <p:nvPr/>
        </p:nvPicPr>
        <p:blipFill rotWithShape="1">
          <a:blip r:embed="rId12">
            <a:alphaModFix/>
          </a:blip>
          <a:srcRect l="11520" t="969"/>
          <a:stretch/>
        </p:blipFill>
        <p:spPr>
          <a:xfrm>
            <a:off x="4571982" y="3441698"/>
            <a:ext cx="2285997" cy="1710325"/>
          </a:xfrm>
          <a:prstGeom prst="rect">
            <a:avLst/>
          </a:prstGeom>
          <a:noFill/>
          <a:ln>
            <a:noFill/>
          </a:ln>
        </p:spPr>
      </p:pic>
      <p:pic>
        <p:nvPicPr>
          <p:cNvPr id="701" name="Shape 701"/>
          <p:cNvPicPr preferRelativeResize="0"/>
          <p:nvPr/>
        </p:nvPicPr>
        <p:blipFill rotWithShape="1">
          <a:blip r:embed="rId13">
            <a:alphaModFix/>
          </a:blip>
          <a:srcRect/>
          <a:stretch/>
        </p:blipFill>
        <p:spPr>
          <a:xfrm>
            <a:off x="6857975" y="3435387"/>
            <a:ext cx="2286000" cy="1727099"/>
          </a:xfrm>
          <a:prstGeom prst="rect">
            <a:avLst/>
          </a:prstGeom>
          <a:noFill/>
          <a:ln>
            <a:noFill/>
          </a:ln>
        </p:spPr>
      </p:pic>
      <p:pic>
        <p:nvPicPr>
          <p:cNvPr id="702" name="Shape 702"/>
          <p:cNvPicPr preferRelativeResize="0"/>
          <p:nvPr/>
        </p:nvPicPr>
        <p:blipFill rotWithShape="1">
          <a:blip r:embed="rId14">
            <a:alphaModFix/>
          </a:blip>
          <a:srcRect/>
          <a:stretch/>
        </p:blipFill>
        <p:spPr>
          <a:xfrm>
            <a:off x="4571982" y="0"/>
            <a:ext cx="2286000" cy="1727099"/>
          </a:xfrm>
          <a:prstGeom prst="rect">
            <a:avLst/>
          </a:prstGeom>
          <a:noFill/>
          <a:ln>
            <a:noFill/>
          </a:ln>
        </p:spPr>
      </p:pic>
      <p:grpSp>
        <p:nvGrpSpPr>
          <p:cNvPr id="703" name="Shape 703"/>
          <p:cNvGrpSpPr/>
          <p:nvPr/>
        </p:nvGrpSpPr>
        <p:grpSpPr>
          <a:xfrm>
            <a:off x="0" y="4206"/>
            <a:ext cx="9143085" cy="5156358"/>
            <a:chOff x="0" y="0"/>
            <a:chExt cx="9144000" cy="5143499"/>
          </a:xfrm>
        </p:grpSpPr>
        <p:cxnSp>
          <p:nvCxnSpPr>
            <p:cNvPr id="704" name="Shape 704"/>
            <p:cNvCxnSpPr/>
            <p:nvPr/>
          </p:nvCxnSpPr>
          <p:spPr>
            <a:xfrm>
              <a:off x="0" y="1714496"/>
              <a:ext cx="9144000" cy="0"/>
            </a:xfrm>
            <a:prstGeom prst="straightConnector1">
              <a:avLst/>
            </a:prstGeom>
            <a:noFill/>
            <a:ln w="25400" cap="flat" cmpd="sng">
              <a:solidFill>
                <a:srgbClr val="FFFFFF"/>
              </a:solidFill>
              <a:prstDash val="solid"/>
              <a:round/>
              <a:headEnd type="none" w="med" len="med"/>
              <a:tailEnd type="none" w="med" len="med"/>
            </a:ln>
          </p:spPr>
        </p:cxnSp>
        <p:cxnSp>
          <p:nvCxnSpPr>
            <p:cNvPr id="705" name="Shape 705"/>
            <p:cNvCxnSpPr/>
            <p:nvPr/>
          </p:nvCxnSpPr>
          <p:spPr>
            <a:xfrm>
              <a:off x="0" y="3424760"/>
              <a:ext cx="9144000" cy="0"/>
            </a:xfrm>
            <a:prstGeom prst="straightConnector1">
              <a:avLst/>
            </a:prstGeom>
            <a:noFill/>
            <a:ln w="25400" cap="flat" cmpd="sng">
              <a:solidFill>
                <a:srgbClr val="FFFFFF"/>
              </a:solidFill>
              <a:prstDash val="solid"/>
              <a:round/>
              <a:headEnd type="none" w="med" len="med"/>
              <a:tailEnd type="none" w="med" len="med"/>
            </a:ln>
          </p:spPr>
        </p:cxnSp>
        <p:cxnSp>
          <p:nvCxnSpPr>
            <p:cNvPr id="706" name="Shape 706"/>
            <p:cNvCxnSpPr/>
            <p:nvPr/>
          </p:nvCxnSpPr>
          <p:spPr>
            <a:xfrm>
              <a:off x="2285997" y="0"/>
              <a:ext cx="0" cy="5143499"/>
            </a:xfrm>
            <a:prstGeom prst="straightConnector1">
              <a:avLst/>
            </a:prstGeom>
            <a:noFill/>
            <a:ln w="25400" cap="flat" cmpd="sng">
              <a:solidFill>
                <a:srgbClr val="FFFFFF"/>
              </a:solidFill>
              <a:prstDash val="solid"/>
              <a:round/>
              <a:headEnd type="none" w="med" len="med"/>
              <a:tailEnd type="none" w="med" len="med"/>
            </a:ln>
          </p:spPr>
        </p:cxnSp>
        <p:cxnSp>
          <p:nvCxnSpPr>
            <p:cNvPr id="707" name="Shape 707"/>
            <p:cNvCxnSpPr/>
            <p:nvPr/>
          </p:nvCxnSpPr>
          <p:spPr>
            <a:xfrm>
              <a:off x="4572000" y="0"/>
              <a:ext cx="0" cy="5143499"/>
            </a:xfrm>
            <a:prstGeom prst="straightConnector1">
              <a:avLst/>
            </a:prstGeom>
            <a:noFill/>
            <a:ln w="25400" cap="flat" cmpd="sng">
              <a:solidFill>
                <a:srgbClr val="FFFFFF"/>
              </a:solidFill>
              <a:prstDash val="solid"/>
              <a:round/>
              <a:headEnd type="none" w="med" len="med"/>
              <a:tailEnd type="none" w="med" len="med"/>
            </a:ln>
          </p:spPr>
        </p:cxnSp>
        <p:cxnSp>
          <p:nvCxnSpPr>
            <p:cNvPr id="708" name="Shape 708"/>
            <p:cNvCxnSpPr/>
            <p:nvPr/>
          </p:nvCxnSpPr>
          <p:spPr>
            <a:xfrm>
              <a:off x="6858003" y="0"/>
              <a:ext cx="0" cy="5143499"/>
            </a:xfrm>
            <a:prstGeom prst="straightConnector1">
              <a:avLst/>
            </a:prstGeom>
            <a:noFill/>
            <a:ln w="25400" cap="flat" cmpd="sng">
              <a:solidFill>
                <a:srgbClr val="FFFFFF"/>
              </a:solidFill>
              <a:prstDash val="solid"/>
              <a:round/>
              <a:headEnd type="none" w="med" len="med"/>
              <a:tailEnd type="none" w="med" len="med"/>
            </a:ln>
          </p:spPr>
        </p:cxnSp>
      </p:grpSp>
      <p:grpSp>
        <p:nvGrpSpPr>
          <p:cNvPr id="709" name="Shape 709"/>
          <p:cNvGrpSpPr/>
          <p:nvPr/>
        </p:nvGrpSpPr>
        <p:grpSpPr>
          <a:xfrm>
            <a:off x="4561" y="1729312"/>
            <a:ext cx="9134403" cy="1706142"/>
            <a:chOff x="-2624866" y="1255349"/>
            <a:chExt cx="9144462" cy="2172600"/>
          </a:xfrm>
        </p:grpSpPr>
        <p:sp>
          <p:nvSpPr>
            <p:cNvPr id="710" name="Shape 710"/>
            <p:cNvSpPr/>
            <p:nvPr/>
          </p:nvSpPr>
          <p:spPr>
            <a:xfrm>
              <a:off x="-2624866" y="1255349"/>
              <a:ext cx="9144000" cy="2172600"/>
            </a:xfrm>
            <a:prstGeom prst="rect">
              <a:avLst/>
            </a:prstGeom>
            <a:solidFill>
              <a:srgbClr val="000000">
                <a:alpha val="66666"/>
              </a:srgbClr>
            </a:solidFill>
            <a:ln>
              <a:noFill/>
            </a:ln>
          </p:spPr>
          <p:txBody>
            <a:bodyPr lIns="121700" tIns="121700" rIns="121700" bIns="121700" anchor="ctr" anchorCtr="0">
              <a:noAutofit/>
            </a:bodyPr>
            <a:lstStyle/>
            <a:p>
              <a:pPr marL="0" marR="0" lvl="0" indent="0" algn="l" rtl="0">
                <a:lnSpc>
                  <a:spcPct val="100000"/>
                </a:lnSpc>
                <a:spcBef>
                  <a:spcPts val="0"/>
                </a:spcBef>
                <a:spcAft>
                  <a:spcPts val="0"/>
                </a:spcAft>
                <a:buClr>
                  <a:srgbClr val="000000"/>
                </a:buClr>
                <a:buFont typeface="Arial"/>
                <a:buNone/>
              </a:pPr>
              <a:endParaRPr sz="1900" b="0" i="0" u="none" strike="noStrike" cap="none">
                <a:solidFill>
                  <a:srgbClr val="4285F4"/>
                </a:solidFill>
                <a:latin typeface="Arial"/>
                <a:ea typeface="Arial"/>
                <a:cs typeface="Arial"/>
                <a:sym typeface="Arial"/>
              </a:endParaRPr>
            </a:p>
          </p:txBody>
        </p:sp>
        <p:sp>
          <p:nvSpPr>
            <p:cNvPr id="711" name="Shape 711"/>
            <p:cNvSpPr txBox="1"/>
            <p:nvPr/>
          </p:nvSpPr>
          <p:spPr>
            <a:xfrm>
              <a:off x="-2624403" y="1679411"/>
              <a:ext cx="9144000" cy="1183800"/>
            </a:xfrm>
            <a:prstGeom prst="rect">
              <a:avLst/>
            </a:prstGeom>
            <a:noFill/>
            <a:ln>
              <a:noFill/>
            </a:ln>
          </p:spPr>
          <p:txBody>
            <a:bodyPr lIns="121700" tIns="121700" rIns="121700" bIns="121700" anchor="ctr" anchorCtr="0">
              <a:noAutofit/>
            </a:bodyPr>
            <a:lstStyle/>
            <a:p>
              <a:pPr marL="0" marR="0" lvl="0" indent="0" algn="ctr" rtl="0">
                <a:lnSpc>
                  <a:spcPct val="100000"/>
                </a:lnSpc>
                <a:spcBef>
                  <a:spcPts val="0"/>
                </a:spcBef>
                <a:spcAft>
                  <a:spcPts val="0"/>
                </a:spcAft>
                <a:buClr>
                  <a:srgbClr val="FFFFFF"/>
                </a:buClr>
                <a:buSzPct val="25000"/>
                <a:buFont typeface="Roboto"/>
                <a:buNone/>
              </a:pPr>
              <a:r>
                <a:rPr lang="en" sz="3000">
                  <a:solidFill>
                    <a:srgbClr val="FFFFFF"/>
                  </a:solidFill>
                  <a:latin typeface="Roboto"/>
                  <a:ea typeface="Roboto"/>
                  <a:cs typeface="Roboto"/>
                  <a:sym typeface="Roboto"/>
                </a:rPr>
                <a:t>Мобильный интернет создает уникальные моменты для компаний и брендов</a:t>
              </a:r>
            </a:p>
          </p:txBody>
        </p:sp>
      </p:grpSp>
      <p:pic>
        <p:nvPicPr>
          <p:cNvPr id="712" name="Shape 712"/>
          <p:cNvPicPr preferRelativeResize="0"/>
          <p:nvPr/>
        </p:nvPicPr>
        <p:blipFill rotWithShape="1">
          <a:blip r:embed="rId15">
            <a:alphaModFix/>
          </a:blip>
          <a:srcRect/>
          <a:stretch/>
        </p:blipFill>
        <p:spPr>
          <a:xfrm>
            <a:off x="8269403" y="4771830"/>
            <a:ext cx="754747" cy="240949"/>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716"/>
        <p:cNvGrpSpPr/>
        <p:nvPr/>
      </p:nvGrpSpPr>
      <p:grpSpPr>
        <a:xfrm>
          <a:off x="0" y="0"/>
          <a:ext cx="0" cy="0"/>
          <a:chOff x="0" y="0"/>
          <a:chExt cx="0" cy="0"/>
        </a:xfrm>
      </p:grpSpPr>
      <p:pic>
        <p:nvPicPr>
          <p:cNvPr id="717" name="Shape 717"/>
          <p:cNvPicPr preferRelativeResize="0"/>
          <p:nvPr/>
        </p:nvPicPr>
        <p:blipFill rotWithShape="1">
          <a:blip r:embed="rId3">
            <a:alphaModFix/>
          </a:blip>
          <a:srcRect t="10114" b="4605"/>
          <a:stretch/>
        </p:blipFill>
        <p:spPr>
          <a:xfrm>
            <a:off x="0" y="10148"/>
            <a:ext cx="9143996" cy="5196600"/>
          </a:xfrm>
          <a:prstGeom prst="rect">
            <a:avLst/>
          </a:prstGeom>
          <a:noFill/>
          <a:ln>
            <a:noFill/>
          </a:ln>
        </p:spPr>
      </p:pic>
      <p:sp>
        <p:nvSpPr>
          <p:cNvPr id="718" name="Shape 718"/>
          <p:cNvSpPr/>
          <p:nvPr/>
        </p:nvSpPr>
        <p:spPr>
          <a:xfrm>
            <a:off x="-2712" y="0"/>
            <a:ext cx="9149399" cy="5196600"/>
          </a:xfrm>
          <a:prstGeom prst="rect">
            <a:avLst/>
          </a:prstGeom>
          <a:solidFill>
            <a:srgbClr val="000000">
              <a:alpha val="50196"/>
            </a:srgbClr>
          </a:solidFill>
          <a:ln>
            <a:noFill/>
          </a:ln>
        </p:spPr>
        <p:txBody>
          <a:bodyPr lIns="121700" tIns="121700" rIns="121700" bIns="121700" anchor="ctr" anchorCtr="0">
            <a:noAutofit/>
          </a:bodyPr>
          <a:lstStyle/>
          <a:p>
            <a:pPr marL="0" marR="0" lvl="0" indent="0" algn="l" rtl="0">
              <a:lnSpc>
                <a:spcPct val="100000"/>
              </a:lnSpc>
              <a:spcBef>
                <a:spcPts val="0"/>
              </a:spcBef>
              <a:spcAft>
                <a:spcPts val="0"/>
              </a:spcAft>
              <a:buClr>
                <a:srgbClr val="000000"/>
              </a:buClr>
              <a:buFont typeface="Arial"/>
              <a:buNone/>
            </a:pPr>
            <a:endParaRPr sz="1900" b="0" i="0" u="none" strike="noStrike" cap="none">
              <a:solidFill>
                <a:srgbClr val="4285F4"/>
              </a:solidFill>
              <a:latin typeface="Arial"/>
              <a:ea typeface="Arial"/>
              <a:cs typeface="Arial"/>
              <a:sym typeface="Arial"/>
            </a:endParaRPr>
          </a:p>
        </p:txBody>
      </p:sp>
      <p:sp>
        <p:nvSpPr>
          <p:cNvPr id="719" name="Shape 719"/>
          <p:cNvSpPr/>
          <p:nvPr/>
        </p:nvSpPr>
        <p:spPr>
          <a:xfrm>
            <a:off x="276225" y="1815350"/>
            <a:ext cx="1866900" cy="2950800"/>
          </a:xfrm>
          <a:prstGeom prst="rect">
            <a:avLst/>
          </a:prstGeom>
          <a:solidFill>
            <a:srgbClr val="4285F4"/>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720" name="Shape 720"/>
          <p:cNvSpPr/>
          <p:nvPr/>
        </p:nvSpPr>
        <p:spPr>
          <a:xfrm>
            <a:off x="3471900" y="1815325"/>
            <a:ext cx="1866900" cy="2950800"/>
          </a:xfrm>
          <a:prstGeom prst="rect">
            <a:avLst/>
          </a:prstGeom>
          <a:solidFill>
            <a:srgbClr val="0F9D58"/>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721" name="Shape 721"/>
          <p:cNvSpPr/>
          <p:nvPr/>
        </p:nvSpPr>
        <p:spPr>
          <a:xfrm>
            <a:off x="6529350" y="1815325"/>
            <a:ext cx="1866900" cy="2950800"/>
          </a:xfrm>
          <a:prstGeom prst="rect">
            <a:avLst/>
          </a:prstGeom>
          <a:solidFill>
            <a:srgbClr val="C00000"/>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722" name="Shape 722"/>
          <p:cNvSpPr txBox="1"/>
          <p:nvPr/>
        </p:nvSpPr>
        <p:spPr>
          <a:xfrm>
            <a:off x="152400" y="418400"/>
            <a:ext cx="2047800" cy="628499"/>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FFFFFF"/>
              </a:buClr>
              <a:buSzPct val="25000"/>
              <a:buFont typeface="Roboto"/>
              <a:buNone/>
            </a:pPr>
            <a:r>
              <a:rPr lang="en" sz="1600">
                <a:solidFill>
                  <a:srgbClr val="FFFFFF"/>
                </a:solidFill>
                <a:latin typeface="Roboto"/>
                <a:ea typeface="Roboto"/>
                <a:cs typeface="Roboto"/>
                <a:sym typeface="Roboto"/>
              </a:rPr>
              <a:t>Как я могу найти новых клиентов</a:t>
            </a:r>
            <a:r>
              <a:rPr lang="en" sz="1600" b="0" i="0" u="none" strike="noStrike" cap="none">
                <a:solidFill>
                  <a:srgbClr val="FFFFFF"/>
                </a:solidFill>
                <a:latin typeface="Roboto"/>
                <a:ea typeface="Roboto"/>
                <a:cs typeface="Roboto"/>
                <a:sym typeface="Roboto"/>
              </a:rPr>
              <a:t>?</a:t>
            </a:r>
          </a:p>
        </p:txBody>
      </p:sp>
      <p:sp>
        <p:nvSpPr>
          <p:cNvPr id="723" name="Shape 723"/>
          <p:cNvSpPr txBox="1"/>
          <p:nvPr/>
        </p:nvSpPr>
        <p:spPr>
          <a:xfrm>
            <a:off x="276225" y="1827950"/>
            <a:ext cx="2017500" cy="10803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FFFFFF"/>
              </a:buClr>
              <a:buSzPct val="25000"/>
              <a:buFont typeface="Roboto"/>
              <a:buNone/>
            </a:pPr>
            <a:r>
              <a:rPr lang="en" sz="2400" b="1">
                <a:solidFill>
                  <a:srgbClr val="FFFFFF"/>
                </a:solidFill>
                <a:latin typeface="Roboto"/>
                <a:ea typeface="Roboto"/>
                <a:cs typeface="Roboto"/>
                <a:sym typeface="Roboto"/>
              </a:rPr>
              <a:t>Охват</a:t>
            </a:r>
            <a:r>
              <a:rPr lang="en" sz="1800" b="1" i="0" u="none" strike="noStrike" cap="none">
                <a:solidFill>
                  <a:srgbClr val="FFFFFF"/>
                </a:solidFill>
                <a:latin typeface="Roboto"/>
                <a:ea typeface="Roboto"/>
                <a:cs typeface="Roboto"/>
                <a:sym typeface="Roboto"/>
              </a:rPr>
              <a:t> </a:t>
            </a:r>
          </a:p>
          <a:p>
            <a:pPr marL="0" marR="0" lvl="0" indent="0" algn="l" rtl="0">
              <a:lnSpc>
                <a:spcPct val="100000"/>
              </a:lnSpc>
              <a:spcBef>
                <a:spcPts val="1300"/>
              </a:spcBef>
              <a:spcAft>
                <a:spcPts val="0"/>
              </a:spcAft>
              <a:buClr>
                <a:srgbClr val="FFFFFF"/>
              </a:buClr>
              <a:buFont typeface="Roboto"/>
              <a:buNone/>
            </a:pPr>
            <a:r>
              <a:rPr lang="en">
                <a:solidFill>
                  <a:srgbClr val="FFFFFF"/>
                </a:solidFill>
                <a:latin typeface="Roboto"/>
                <a:ea typeface="Roboto"/>
                <a:cs typeface="Roboto"/>
                <a:sym typeface="Roboto"/>
              </a:rPr>
              <a:t>Более квалифицированных лидов в масштабе</a:t>
            </a:r>
          </a:p>
          <a:p>
            <a:pPr marL="0" marR="0" lvl="0" indent="0" algn="l" rtl="0">
              <a:lnSpc>
                <a:spcPct val="100000"/>
              </a:lnSpc>
              <a:spcBef>
                <a:spcPts val="1300"/>
              </a:spcBef>
              <a:spcAft>
                <a:spcPts val="0"/>
              </a:spcAft>
              <a:buClr>
                <a:srgbClr val="000000"/>
              </a:buClr>
              <a:buFont typeface="Arial"/>
              <a:buNone/>
            </a:pPr>
            <a:endParaRPr sz="1800" b="0" i="0" u="none" strike="noStrike" cap="none">
              <a:solidFill>
                <a:srgbClr val="FFFFFF"/>
              </a:solidFill>
              <a:latin typeface="Roboto"/>
              <a:ea typeface="Roboto"/>
              <a:cs typeface="Roboto"/>
              <a:sym typeface="Roboto"/>
            </a:endParaRPr>
          </a:p>
        </p:txBody>
      </p:sp>
      <p:sp>
        <p:nvSpPr>
          <p:cNvPr id="724" name="Shape 724"/>
          <p:cNvSpPr txBox="1"/>
          <p:nvPr/>
        </p:nvSpPr>
        <p:spPr>
          <a:xfrm>
            <a:off x="3336150" y="292250"/>
            <a:ext cx="2471700" cy="8808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FFFFFF"/>
              </a:buClr>
              <a:buSzPct val="25000"/>
              <a:buFont typeface="Roboto"/>
              <a:buNone/>
            </a:pPr>
            <a:r>
              <a:rPr lang="en" sz="1600">
                <a:solidFill>
                  <a:srgbClr val="FFFFFF"/>
                </a:solidFill>
                <a:latin typeface="Roboto"/>
                <a:ea typeface="Roboto"/>
                <a:cs typeface="Roboto"/>
                <a:sym typeface="Roboto"/>
              </a:rPr>
              <a:t>Как я могу стать заметным на насыщенном рынке</a:t>
            </a:r>
            <a:r>
              <a:rPr lang="en" sz="1600" b="0" i="0" u="none" strike="noStrike" cap="none">
                <a:solidFill>
                  <a:srgbClr val="FFFFFF"/>
                </a:solidFill>
                <a:latin typeface="Roboto"/>
                <a:ea typeface="Roboto"/>
                <a:cs typeface="Roboto"/>
                <a:sym typeface="Roboto"/>
              </a:rPr>
              <a:t>?</a:t>
            </a:r>
          </a:p>
          <a:p>
            <a:pPr marL="0" marR="0" lvl="0" indent="0" algn="l" rtl="0">
              <a:lnSpc>
                <a:spcPct val="100000"/>
              </a:lnSpc>
              <a:spcBef>
                <a:spcPts val="1300"/>
              </a:spcBef>
              <a:spcAft>
                <a:spcPts val="0"/>
              </a:spcAft>
              <a:buClr>
                <a:srgbClr val="000000"/>
              </a:buClr>
              <a:buFont typeface="Arial"/>
              <a:buNone/>
            </a:pPr>
            <a:endParaRPr sz="1600" b="0" i="0" u="none" strike="noStrike" cap="none">
              <a:solidFill>
                <a:srgbClr val="FFFFFF"/>
              </a:solidFill>
              <a:latin typeface="Roboto"/>
              <a:ea typeface="Roboto"/>
              <a:cs typeface="Roboto"/>
              <a:sym typeface="Roboto"/>
            </a:endParaRPr>
          </a:p>
        </p:txBody>
      </p:sp>
      <p:sp>
        <p:nvSpPr>
          <p:cNvPr id="725" name="Shape 725"/>
          <p:cNvSpPr txBox="1"/>
          <p:nvPr/>
        </p:nvSpPr>
        <p:spPr>
          <a:xfrm>
            <a:off x="3471900" y="1827950"/>
            <a:ext cx="1979399" cy="1049399"/>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FFFFFF"/>
              </a:buClr>
              <a:buSzPct val="25000"/>
              <a:buFont typeface="Roboto"/>
              <a:buNone/>
            </a:pPr>
            <a:r>
              <a:rPr lang="en" sz="2400" b="1">
                <a:solidFill>
                  <a:srgbClr val="FFFFFF"/>
                </a:solidFill>
                <a:latin typeface="Roboto"/>
                <a:ea typeface="Roboto"/>
                <a:cs typeface="Roboto"/>
                <a:sym typeface="Roboto"/>
              </a:rPr>
              <a:t>Влияние</a:t>
            </a:r>
            <a:r>
              <a:rPr lang="en" sz="1800" b="1" i="0" u="none" strike="noStrike" cap="none">
                <a:solidFill>
                  <a:srgbClr val="FFFFFF"/>
                </a:solidFill>
                <a:latin typeface="Roboto"/>
                <a:ea typeface="Roboto"/>
                <a:cs typeface="Roboto"/>
                <a:sym typeface="Roboto"/>
              </a:rPr>
              <a:t> </a:t>
            </a:r>
          </a:p>
          <a:p>
            <a:pPr marL="0" marR="0" lvl="0" indent="0" algn="l" rtl="0">
              <a:lnSpc>
                <a:spcPct val="100000"/>
              </a:lnSpc>
              <a:spcBef>
                <a:spcPts val="0"/>
              </a:spcBef>
              <a:spcAft>
                <a:spcPts val="0"/>
              </a:spcAft>
              <a:buClr>
                <a:schemeClr val="lt1"/>
              </a:buClr>
              <a:buFont typeface="Roboto"/>
              <a:buNone/>
            </a:pPr>
            <a:endParaRPr>
              <a:solidFill>
                <a:srgbClr val="FFFFFF"/>
              </a:solidFill>
              <a:latin typeface="Roboto"/>
              <a:ea typeface="Roboto"/>
              <a:cs typeface="Roboto"/>
              <a:sym typeface="Roboto"/>
            </a:endParaRPr>
          </a:p>
          <a:p>
            <a:pPr marL="0" marR="0" lvl="0" indent="0" algn="l" rtl="0">
              <a:lnSpc>
                <a:spcPct val="100000"/>
              </a:lnSpc>
              <a:spcBef>
                <a:spcPts val="0"/>
              </a:spcBef>
              <a:spcAft>
                <a:spcPts val="0"/>
              </a:spcAft>
              <a:buClr>
                <a:schemeClr val="lt1"/>
              </a:buClr>
              <a:buFont typeface="Roboto"/>
              <a:buNone/>
            </a:pPr>
            <a:r>
              <a:rPr lang="en">
                <a:solidFill>
                  <a:srgbClr val="FFFFFF"/>
                </a:solidFill>
                <a:latin typeface="Roboto"/>
                <a:ea typeface="Roboto"/>
                <a:cs typeface="Roboto"/>
                <a:sym typeface="Roboto"/>
              </a:rPr>
              <a:t>На решение о покупке и выигрыш в Моменты, Которые Важны</a:t>
            </a:r>
          </a:p>
        </p:txBody>
      </p:sp>
      <p:sp>
        <p:nvSpPr>
          <p:cNvPr id="726" name="Shape 726"/>
          <p:cNvSpPr txBox="1"/>
          <p:nvPr/>
        </p:nvSpPr>
        <p:spPr>
          <a:xfrm>
            <a:off x="6448575" y="313400"/>
            <a:ext cx="2471700" cy="8385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FFFFFF"/>
              </a:buClr>
              <a:buSzPct val="25000"/>
              <a:buFont typeface="Roboto"/>
              <a:buNone/>
            </a:pPr>
            <a:r>
              <a:rPr lang="en" sz="1600">
                <a:solidFill>
                  <a:srgbClr val="FFFFFF"/>
                </a:solidFill>
                <a:latin typeface="Roboto"/>
                <a:ea typeface="Roboto"/>
                <a:cs typeface="Roboto"/>
                <a:sym typeface="Roboto"/>
              </a:rPr>
              <a:t>Как я могу измерить результат и повлиять на</a:t>
            </a:r>
            <a:r>
              <a:rPr lang="en" sz="1600" b="0" i="0" u="none" strike="noStrike" cap="none">
                <a:solidFill>
                  <a:srgbClr val="FFFFFF"/>
                </a:solidFill>
                <a:latin typeface="Roboto"/>
                <a:ea typeface="Roboto"/>
                <a:cs typeface="Roboto"/>
                <a:sym typeface="Roboto"/>
              </a:rPr>
              <a:t> ROI?</a:t>
            </a:r>
          </a:p>
        </p:txBody>
      </p:sp>
      <p:sp>
        <p:nvSpPr>
          <p:cNvPr id="727" name="Shape 727"/>
          <p:cNvSpPr txBox="1"/>
          <p:nvPr/>
        </p:nvSpPr>
        <p:spPr>
          <a:xfrm>
            <a:off x="6529350" y="1827950"/>
            <a:ext cx="1930200" cy="13248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FFFFFF"/>
              </a:buClr>
              <a:buSzPct val="25000"/>
              <a:buFont typeface="Roboto"/>
              <a:buNone/>
            </a:pPr>
            <a:r>
              <a:rPr lang="en" sz="1800">
                <a:solidFill>
                  <a:srgbClr val="FFFFFF"/>
                </a:solidFill>
                <a:latin typeface="Roboto"/>
                <a:ea typeface="Roboto"/>
                <a:cs typeface="Roboto"/>
                <a:sym typeface="Roboto"/>
              </a:rPr>
              <a:t>Измеряемые</a:t>
            </a:r>
          </a:p>
          <a:p>
            <a:pPr marL="0" marR="0" lvl="0" indent="0" algn="l" rtl="0">
              <a:lnSpc>
                <a:spcPct val="100000"/>
              </a:lnSpc>
              <a:spcBef>
                <a:spcPts val="0"/>
              </a:spcBef>
              <a:spcAft>
                <a:spcPts val="0"/>
              </a:spcAft>
              <a:buClr>
                <a:srgbClr val="FFFFFF"/>
              </a:buClr>
              <a:buSzPct val="25000"/>
              <a:buFont typeface="Roboto"/>
              <a:buNone/>
            </a:pPr>
            <a:r>
              <a:rPr lang="en" sz="1800" b="0" i="0" u="none" strike="noStrike" cap="none">
                <a:solidFill>
                  <a:srgbClr val="FFFFFF"/>
                </a:solidFill>
                <a:latin typeface="Roboto"/>
                <a:ea typeface="Roboto"/>
                <a:cs typeface="Roboto"/>
                <a:sym typeface="Roboto"/>
              </a:rPr>
              <a:t/>
            </a:r>
            <a:br>
              <a:rPr lang="en" sz="1800" b="0" i="0" u="none" strike="noStrike" cap="none">
                <a:solidFill>
                  <a:srgbClr val="FFFFFF"/>
                </a:solidFill>
                <a:latin typeface="Roboto"/>
                <a:ea typeface="Roboto"/>
                <a:cs typeface="Roboto"/>
                <a:sym typeface="Roboto"/>
              </a:rPr>
            </a:br>
            <a:r>
              <a:rPr lang="en" sz="2400" b="1">
                <a:solidFill>
                  <a:srgbClr val="FFFFFF"/>
                </a:solidFill>
                <a:latin typeface="Roboto"/>
                <a:ea typeface="Roboto"/>
                <a:cs typeface="Roboto"/>
                <a:sym typeface="Roboto"/>
              </a:rPr>
              <a:t>Результаты</a:t>
            </a:r>
          </a:p>
          <a:p>
            <a:pPr marL="0" marR="0" lvl="0" indent="0" algn="l" rtl="0">
              <a:lnSpc>
                <a:spcPct val="100000"/>
              </a:lnSpc>
              <a:spcBef>
                <a:spcPts val="0"/>
              </a:spcBef>
              <a:spcAft>
                <a:spcPts val="0"/>
              </a:spcAft>
              <a:buClr>
                <a:srgbClr val="000000"/>
              </a:buClr>
              <a:buFont typeface="Arial"/>
              <a:buNone/>
            </a:pPr>
            <a:endParaRPr sz="1800" b="0" i="0" u="none" strike="noStrike" cap="none">
              <a:solidFill>
                <a:srgbClr val="FFFFFF"/>
              </a:solidFill>
              <a:latin typeface="Roboto"/>
              <a:ea typeface="Roboto"/>
              <a:cs typeface="Roboto"/>
              <a:sym typeface="Roboto"/>
            </a:endParaRPr>
          </a:p>
        </p:txBody>
      </p:sp>
      <p:grpSp>
        <p:nvGrpSpPr>
          <p:cNvPr id="728" name="Shape 728"/>
          <p:cNvGrpSpPr/>
          <p:nvPr/>
        </p:nvGrpSpPr>
        <p:grpSpPr>
          <a:xfrm>
            <a:off x="823727" y="3870502"/>
            <a:ext cx="914277" cy="731609"/>
            <a:chOff x="-5373687" y="1182687"/>
            <a:chExt cx="3090862" cy="2473325"/>
          </a:xfrm>
        </p:grpSpPr>
        <p:sp>
          <p:nvSpPr>
            <p:cNvPr id="729" name="Shape 729"/>
            <p:cNvSpPr/>
            <p:nvPr/>
          </p:nvSpPr>
          <p:spPr>
            <a:xfrm>
              <a:off x="-5373687" y="2838450"/>
              <a:ext cx="3090862" cy="339724"/>
            </a:xfrm>
            <a:custGeom>
              <a:avLst/>
              <a:gdLst/>
              <a:ahLst/>
              <a:cxnLst/>
              <a:rect l="0" t="0" r="0" b="0"/>
              <a:pathLst>
                <a:path w="120000" h="120000" extrusionOk="0">
                  <a:moveTo>
                    <a:pt x="0" y="0"/>
                  </a:moveTo>
                  <a:cubicBezTo>
                    <a:pt x="0" y="66666"/>
                    <a:pt x="0" y="66666"/>
                    <a:pt x="0" y="66666"/>
                  </a:cubicBezTo>
                  <a:cubicBezTo>
                    <a:pt x="0" y="96000"/>
                    <a:pt x="2624" y="120000"/>
                    <a:pt x="5832" y="120000"/>
                  </a:cubicBezTo>
                  <a:cubicBezTo>
                    <a:pt x="114167" y="120000"/>
                    <a:pt x="114167" y="120000"/>
                    <a:pt x="114167" y="120000"/>
                  </a:cubicBezTo>
                  <a:cubicBezTo>
                    <a:pt x="117375" y="120000"/>
                    <a:pt x="120000" y="96000"/>
                    <a:pt x="120000" y="66666"/>
                  </a:cubicBezTo>
                  <a:cubicBezTo>
                    <a:pt x="120000" y="0"/>
                    <a:pt x="120000" y="0"/>
                    <a:pt x="120000" y="0"/>
                  </a:cubicBezTo>
                  <a:cubicBezTo>
                    <a:pt x="0" y="0"/>
                    <a:pt x="0" y="0"/>
                    <a:pt x="0" y="0"/>
                  </a:cubicBezTo>
                  <a:cubicBezTo>
                    <a:pt x="0" y="0"/>
                    <a:pt x="0" y="0"/>
                    <a:pt x="0" y="0"/>
                  </a:cubicBezTo>
                  <a:close/>
                </a:path>
              </a:pathLst>
            </a:custGeom>
            <a:solidFill>
              <a:srgbClr val="5591F5"/>
            </a:solid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730" name="Shape 730"/>
            <p:cNvSpPr/>
            <p:nvPr/>
          </p:nvSpPr>
          <p:spPr>
            <a:xfrm>
              <a:off x="-5373687" y="1182687"/>
              <a:ext cx="3090862" cy="1781174"/>
            </a:xfrm>
            <a:custGeom>
              <a:avLst/>
              <a:gdLst/>
              <a:ahLst/>
              <a:cxnLst/>
              <a:rect l="0" t="0" r="0" b="0"/>
              <a:pathLst>
                <a:path w="120000" h="120000" extrusionOk="0">
                  <a:moveTo>
                    <a:pt x="120000" y="120000"/>
                  </a:moveTo>
                  <a:cubicBezTo>
                    <a:pt x="120000" y="10147"/>
                    <a:pt x="120000" y="10147"/>
                    <a:pt x="120000" y="10147"/>
                  </a:cubicBezTo>
                  <a:cubicBezTo>
                    <a:pt x="120000" y="4566"/>
                    <a:pt x="117375" y="0"/>
                    <a:pt x="114167" y="0"/>
                  </a:cubicBezTo>
                  <a:cubicBezTo>
                    <a:pt x="5832" y="0"/>
                    <a:pt x="5832" y="0"/>
                    <a:pt x="5832" y="0"/>
                  </a:cubicBezTo>
                  <a:cubicBezTo>
                    <a:pt x="2624" y="0"/>
                    <a:pt x="0" y="4566"/>
                    <a:pt x="0" y="10147"/>
                  </a:cubicBezTo>
                  <a:cubicBezTo>
                    <a:pt x="0" y="120000"/>
                    <a:pt x="0" y="120000"/>
                    <a:pt x="0" y="120000"/>
                  </a:cubicBezTo>
                  <a:cubicBezTo>
                    <a:pt x="120000" y="120000"/>
                    <a:pt x="120000" y="120000"/>
                    <a:pt x="120000" y="120000"/>
                  </a:cubicBezTo>
                  <a:cubicBezTo>
                    <a:pt x="120000" y="120000"/>
                    <a:pt x="120000" y="120000"/>
                    <a:pt x="120000" y="120000"/>
                  </a:cubicBezTo>
                  <a:close/>
                </a:path>
              </a:pathLst>
            </a:custGeom>
            <a:solidFill>
              <a:srgbClr val="114499"/>
            </a:solid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731" name="Shape 731"/>
            <p:cNvSpPr/>
            <p:nvPr/>
          </p:nvSpPr>
          <p:spPr>
            <a:xfrm>
              <a:off x="-4419600" y="3178175"/>
              <a:ext cx="1182686" cy="477837"/>
            </a:xfrm>
            <a:custGeom>
              <a:avLst/>
              <a:gdLst/>
              <a:ahLst/>
              <a:cxnLst/>
              <a:rect l="0" t="0" r="0" b="0"/>
              <a:pathLst>
                <a:path w="120000" h="120000" extrusionOk="0">
                  <a:moveTo>
                    <a:pt x="117714" y="110551"/>
                  </a:moveTo>
                  <a:cubicBezTo>
                    <a:pt x="112761" y="102992"/>
                    <a:pt x="95619" y="79370"/>
                    <a:pt x="95619" y="41574"/>
                  </a:cubicBezTo>
                  <a:cubicBezTo>
                    <a:pt x="96000" y="31181"/>
                    <a:pt x="95619" y="0"/>
                    <a:pt x="95619" y="0"/>
                  </a:cubicBezTo>
                  <a:cubicBezTo>
                    <a:pt x="24380" y="0"/>
                    <a:pt x="24380" y="0"/>
                    <a:pt x="24380" y="0"/>
                  </a:cubicBezTo>
                  <a:cubicBezTo>
                    <a:pt x="24380" y="0"/>
                    <a:pt x="24000" y="31181"/>
                    <a:pt x="24380" y="41574"/>
                  </a:cubicBezTo>
                  <a:cubicBezTo>
                    <a:pt x="24380" y="79370"/>
                    <a:pt x="7238" y="102992"/>
                    <a:pt x="2285" y="110551"/>
                  </a:cubicBezTo>
                  <a:cubicBezTo>
                    <a:pt x="0" y="114330"/>
                    <a:pt x="761" y="120000"/>
                    <a:pt x="761" y="120000"/>
                  </a:cubicBezTo>
                  <a:cubicBezTo>
                    <a:pt x="119238" y="120000"/>
                    <a:pt x="119238" y="120000"/>
                    <a:pt x="119238" y="120000"/>
                  </a:cubicBezTo>
                  <a:cubicBezTo>
                    <a:pt x="119238" y="120000"/>
                    <a:pt x="120000" y="114330"/>
                    <a:pt x="117714" y="110551"/>
                  </a:cubicBezTo>
                  <a:close/>
                </a:path>
              </a:pathLst>
            </a:custGeom>
            <a:solidFill>
              <a:srgbClr val="114499"/>
            </a:solid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732" name="Shape 732"/>
            <p:cNvSpPr/>
            <p:nvPr/>
          </p:nvSpPr>
          <p:spPr>
            <a:xfrm>
              <a:off x="-5219700" y="1347787"/>
              <a:ext cx="2789237" cy="1473199"/>
            </a:xfrm>
            <a:custGeom>
              <a:avLst/>
              <a:gdLst/>
              <a:ahLst/>
              <a:cxnLst/>
              <a:rect l="0" t="0" r="0" b="0"/>
              <a:pathLst>
                <a:path w="120000" h="120000" extrusionOk="0">
                  <a:moveTo>
                    <a:pt x="0" y="0"/>
                  </a:moveTo>
                  <a:lnTo>
                    <a:pt x="120000" y="0"/>
                  </a:lnTo>
                  <a:lnTo>
                    <a:pt x="120000" y="120000"/>
                  </a:lnTo>
                  <a:lnTo>
                    <a:pt x="0" y="120000"/>
                  </a:lnTo>
                  <a:lnTo>
                    <a:pt x="0" y="0"/>
                  </a:lnTo>
                  <a:lnTo>
                    <a:pt x="0" y="0"/>
                  </a:lnTo>
                  <a:close/>
                </a:path>
              </a:pathLst>
            </a:custGeom>
            <a:solidFill>
              <a:srgbClr val="CFD7D8"/>
            </a:solid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733" name="Shape 733"/>
            <p:cNvSpPr/>
            <p:nvPr/>
          </p:nvSpPr>
          <p:spPr>
            <a:xfrm>
              <a:off x="-5219700" y="1347787"/>
              <a:ext cx="2789237" cy="1473199"/>
            </a:xfrm>
            <a:custGeom>
              <a:avLst/>
              <a:gdLst/>
              <a:ahLst/>
              <a:cxnLst/>
              <a:rect l="0" t="0" r="0" b="0"/>
              <a:pathLst>
                <a:path w="120000" h="120000" extrusionOk="0">
                  <a:moveTo>
                    <a:pt x="0" y="0"/>
                  </a:moveTo>
                  <a:lnTo>
                    <a:pt x="120000" y="0"/>
                  </a:lnTo>
                  <a:lnTo>
                    <a:pt x="120000" y="120000"/>
                  </a:lnTo>
                  <a:lnTo>
                    <a:pt x="0" y="120000"/>
                  </a:lnTo>
                  <a:lnTo>
                    <a:pt x="0" y="0"/>
                  </a:lnTo>
                  <a:lnTo>
                    <a:pt x="0" y="0"/>
                  </a:lnTo>
                  <a:close/>
                </a:path>
              </a:pathLst>
            </a:custGeom>
            <a:solidFill>
              <a:srgbClr val="4285F4"/>
            </a:solid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734" name="Shape 734"/>
            <p:cNvSpPr/>
            <p:nvPr/>
          </p:nvSpPr>
          <p:spPr>
            <a:xfrm>
              <a:off x="-4537075" y="1558925"/>
              <a:ext cx="1427162" cy="1262063"/>
            </a:xfrm>
            <a:custGeom>
              <a:avLst/>
              <a:gdLst/>
              <a:ahLst/>
              <a:cxnLst/>
              <a:rect l="0" t="0" r="0" b="0"/>
              <a:pathLst>
                <a:path w="120000" h="120000" extrusionOk="0">
                  <a:moveTo>
                    <a:pt x="104210" y="82388"/>
                  </a:moveTo>
                  <a:cubicBezTo>
                    <a:pt x="101052" y="81313"/>
                    <a:pt x="96000" y="83820"/>
                    <a:pt x="93473" y="83820"/>
                  </a:cubicBezTo>
                  <a:cubicBezTo>
                    <a:pt x="81789" y="83104"/>
                    <a:pt x="73894" y="75940"/>
                    <a:pt x="74526" y="64119"/>
                  </a:cubicBezTo>
                  <a:cubicBezTo>
                    <a:pt x="76105" y="62686"/>
                    <a:pt x="77684" y="61611"/>
                    <a:pt x="78315" y="59820"/>
                  </a:cubicBezTo>
                  <a:cubicBezTo>
                    <a:pt x="79263" y="57313"/>
                    <a:pt x="79263" y="54447"/>
                    <a:pt x="79263" y="50865"/>
                  </a:cubicBezTo>
                  <a:cubicBezTo>
                    <a:pt x="80842" y="51582"/>
                    <a:pt x="83052" y="45850"/>
                    <a:pt x="83368" y="44059"/>
                  </a:cubicBezTo>
                  <a:cubicBezTo>
                    <a:pt x="84000" y="41910"/>
                    <a:pt x="85578" y="36895"/>
                    <a:pt x="86210" y="34029"/>
                  </a:cubicBezTo>
                  <a:cubicBezTo>
                    <a:pt x="86210" y="32238"/>
                    <a:pt x="86210" y="31164"/>
                    <a:pt x="85578" y="30447"/>
                  </a:cubicBezTo>
                  <a:cubicBezTo>
                    <a:pt x="84631" y="29373"/>
                    <a:pt x="83368" y="29731"/>
                    <a:pt x="81789" y="32238"/>
                  </a:cubicBezTo>
                  <a:cubicBezTo>
                    <a:pt x="81789" y="30447"/>
                    <a:pt x="81473" y="27940"/>
                    <a:pt x="81473" y="25791"/>
                  </a:cubicBezTo>
                  <a:cubicBezTo>
                    <a:pt x="81789" y="21492"/>
                    <a:pt x="81789" y="17910"/>
                    <a:pt x="81473" y="14328"/>
                  </a:cubicBezTo>
                  <a:cubicBezTo>
                    <a:pt x="80842" y="11462"/>
                    <a:pt x="79894" y="8955"/>
                    <a:pt x="77684" y="6447"/>
                  </a:cubicBezTo>
                  <a:cubicBezTo>
                    <a:pt x="74526" y="3582"/>
                    <a:pt x="70421" y="1791"/>
                    <a:pt x="66000" y="358"/>
                  </a:cubicBezTo>
                  <a:cubicBezTo>
                    <a:pt x="61263" y="0"/>
                    <a:pt x="56526" y="358"/>
                    <a:pt x="52736" y="2507"/>
                  </a:cubicBezTo>
                  <a:cubicBezTo>
                    <a:pt x="52736" y="2507"/>
                    <a:pt x="52736" y="2507"/>
                    <a:pt x="52736" y="2507"/>
                  </a:cubicBezTo>
                  <a:cubicBezTo>
                    <a:pt x="52421" y="2507"/>
                    <a:pt x="52421" y="2507"/>
                    <a:pt x="52421" y="2507"/>
                  </a:cubicBezTo>
                  <a:cubicBezTo>
                    <a:pt x="52421" y="2507"/>
                    <a:pt x="52421" y="2507"/>
                    <a:pt x="51789" y="2507"/>
                  </a:cubicBezTo>
                  <a:cubicBezTo>
                    <a:pt x="51789" y="2507"/>
                    <a:pt x="51789" y="2507"/>
                    <a:pt x="51789" y="2507"/>
                  </a:cubicBezTo>
                  <a:cubicBezTo>
                    <a:pt x="51789" y="2507"/>
                    <a:pt x="51789" y="2865"/>
                    <a:pt x="51157" y="2865"/>
                  </a:cubicBezTo>
                  <a:cubicBezTo>
                    <a:pt x="51157" y="2865"/>
                    <a:pt x="51157" y="2865"/>
                    <a:pt x="51157" y="2865"/>
                  </a:cubicBezTo>
                  <a:cubicBezTo>
                    <a:pt x="51157" y="2865"/>
                    <a:pt x="51157" y="2865"/>
                    <a:pt x="50842" y="2865"/>
                  </a:cubicBezTo>
                  <a:cubicBezTo>
                    <a:pt x="50842" y="2865"/>
                    <a:pt x="50842" y="2865"/>
                    <a:pt x="50842" y="2865"/>
                  </a:cubicBezTo>
                  <a:cubicBezTo>
                    <a:pt x="50842" y="2865"/>
                    <a:pt x="50842" y="2865"/>
                    <a:pt x="50842" y="2865"/>
                  </a:cubicBezTo>
                  <a:cubicBezTo>
                    <a:pt x="50210" y="2865"/>
                    <a:pt x="50210" y="3582"/>
                    <a:pt x="50210" y="3582"/>
                  </a:cubicBezTo>
                  <a:cubicBezTo>
                    <a:pt x="50210" y="3582"/>
                    <a:pt x="50210" y="3582"/>
                    <a:pt x="50210" y="3582"/>
                  </a:cubicBezTo>
                  <a:cubicBezTo>
                    <a:pt x="48631" y="4298"/>
                    <a:pt x="47052" y="5373"/>
                    <a:pt x="46105" y="6447"/>
                  </a:cubicBezTo>
                  <a:cubicBezTo>
                    <a:pt x="46105" y="6447"/>
                    <a:pt x="46105" y="6447"/>
                    <a:pt x="46105" y="6447"/>
                  </a:cubicBezTo>
                  <a:cubicBezTo>
                    <a:pt x="43894" y="8955"/>
                    <a:pt x="42631" y="11462"/>
                    <a:pt x="42315" y="14328"/>
                  </a:cubicBezTo>
                  <a:cubicBezTo>
                    <a:pt x="41684" y="17910"/>
                    <a:pt x="41684" y="21492"/>
                    <a:pt x="41684" y="25791"/>
                  </a:cubicBezTo>
                  <a:cubicBezTo>
                    <a:pt x="41684" y="27940"/>
                    <a:pt x="41684" y="30447"/>
                    <a:pt x="41684" y="32955"/>
                  </a:cubicBezTo>
                  <a:cubicBezTo>
                    <a:pt x="40105" y="29731"/>
                    <a:pt x="39157" y="29373"/>
                    <a:pt x="37894" y="30447"/>
                  </a:cubicBezTo>
                  <a:cubicBezTo>
                    <a:pt x="37578" y="31164"/>
                    <a:pt x="36947" y="32238"/>
                    <a:pt x="37578" y="34029"/>
                  </a:cubicBezTo>
                  <a:cubicBezTo>
                    <a:pt x="37894" y="36895"/>
                    <a:pt x="39473" y="41910"/>
                    <a:pt x="40105" y="44059"/>
                  </a:cubicBezTo>
                  <a:cubicBezTo>
                    <a:pt x="40736" y="45850"/>
                    <a:pt x="42315" y="51582"/>
                    <a:pt x="43894" y="50865"/>
                  </a:cubicBezTo>
                  <a:cubicBezTo>
                    <a:pt x="44526" y="54447"/>
                    <a:pt x="44526" y="57313"/>
                    <a:pt x="45473" y="59820"/>
                  </a:cubicBezTo>
                  <a:cubicBezTo>
                    <a:pt x="46105" y="61611"/>
                    <a:pt x="47684" y="62686"/>
                    <a:pt x="49263" y="64119"/>
                  </a:cubicBezTo>
                  <a:cubicBezTo>
                    <a:pt x="49263" y="76656"/>
                    <a:pt x="41052" y="82029"/>
                    <a:pt x="29684" y="82388"/>
                  </a:cubicBezTo>
                  <a:cubicBezTo>
                    <a:pt x="0" y="81313"/>
                    <a:pt x="5684" y="90626"/>
                    <a:pt x="5684" y="120000"/>
                  </a:cubicBezTo>
                  <a:cubicBezTo>
                    <a:pt x="36000" y="120000"/>
                    <a:pt x="105473" y="120000"/>
                    <a:pt x="105473" y="120000"/>
                  </a:cubicBezTo>
                  <a:cubicBezTo>
                    <a:pt x="108631" y="118567"/>
                    <a:pt x="120000" y="87402"/>
                    <a:pt x="104210" y="82388"/>
                  </a:cubicBezTo>
                  <a:close/>
                </a:path>
              </a:pathLst>
            </a:custGeom>
            <a:solidFill>
              <a:srgbClr val="CADDFC"/>
            </a:solid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735" name="Shape 735"/>
            <p:cNvSpPr/>
            <p:nvPr/>
          </p:nvSpPr>
          <p:spPr>
            <a:xfrm>
              <a:off x="-4537075" y="2368550"/>
              <a:ext cx="1476375" cy="452438"/>
            </a:xfrm>
            <a:custGeom>
              <a:avLst/>
              <a:gdLst/>
              <a:ahLst/>
              <a:cxnLst/>
              <a:rect l="0" t="0" r="0" b="0"/>
              <a:pathLst>
                <a:path w="120000" h="120000" extrusionOk="0">
                  <a:moveTo>
                    <a:pt x="120000" y="120000"/>
                  </a:moveTo>
                  <a:cubicBezTo>
                    <a:pt x="118167" y="93000"/>
                    <a:pt x="118167" y="93000"/>
                    <a:pt x="118167" y="93000"/>
                  </a:cubicBezTo>
                  <a:cubicBezTo>
                    <a:pt x="118167" y="91000"/>
                    <a:pt x="117557" y="90000"/>
                    <a:pt x="117557" y="88000"/>
                  </a:cubicBezTo>
                  <a:cubicBezTo>
                    <a:pt x="117251" y="80000"/>
                    <a:pt x="116641" y="71000"/>
                    <a:pt x="115725" y="63000"/>
                  </a:cubicBezTo>
                  <a:cubicBezTo>
                    <a:pt x="115725" y="61000"/>
                    <a:pt x="115725" y="61000"/>
                    <a:pt x="115725" y="61000"/>
                  </a:cubicBezTo>
                  <a:cubicBezTo>
                    <a:pt x="115114" y="50000"/>
                    <a:pt x="114198" y="43000"/>
                    <a:pt x="112977" y="38000"/>
                  </a:cubicBezTo>
                  <a:cubicBezTo>
                    <a:pt x="111145" y="25000"/>
                    <a:pt x="107480" y="15000"/>
                    <a:pt x="100763" y="13000"/>
                  </a:cubicBezTo>
                  <a:cubicBezTo>
                    <a:pt x="96793" y="13000"/>
                    <a:pt x="91603" y="15000"/>
                    <a:pt x="90076" y="15000"/>
                  </a:cubicBezTo>
                  <a:cubicBezTo>
                    <a:pt x="84885" y="15000"/>
                    <a:pt x="80916" y="11000"/>
                    <a:pt x="77862" y="5000"/>
                  </a:cubicBezTo>
                  <a:cubicBezTo>
                    <a:pt x="59541" y="50000"/>
                    <a:pt x="59541" y="50000"/>
                    <a:pt x="59541" y="50000"/>
                  </a:cubicBezTo>
                  <a:cubicBezTo>
                    <a:pt x="41221" y="5000"/>
                    <a:pt x="41221" y="5000"/>
                    <a:pt x="41221" y="5000"/>
                  </a:cubicBezTo>
                  <a:cubicBezTo>
                    <a:pt x="37557" y="11000"/>
                    <a:pt x="32977" y="15000"/>
                    <a:pt x="28091" y="16000"/>
                  </a:cubicBezTo>
                  <a:cubicBezTo>
                    <a:pt x="23816" y="15000"/>
                    <a:pt x="1526" y="0"/>
                    <a:pt x="0" y="68000"/>
                  </a:cubicBezTo>
                  <a:cubicBezTo>
                    <a:pt x="0" y="69000"/>
                    <a:pt x="0" y="99000"/>
                    <a:pt x="0" y="120000"/>
                  </a:cubicBezTo>
                  <a:lnTo>
                    <a:pt x="120000" y="120000"/>
                  </a:lnTo>
                  <a:close/>
                </a:path>
              </a:pathLst>
            </a:custGeom>
            <a:solidFill>
              <a:srgbClr val="80ADF8"/>
            </a:solid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736" name="Shape 736"/>
            <p:cNvSpPr/>
            <p:nvPr/>
          </p:nvSpPr>
          <p:spPr>
            <a:xfrm>
              <a:off x="-4111625" y="1377950"/>
              <a:ext cx="619123" cy="587374"/>
            </a:xfrm>
            <a:custGeom>
              <a:avLst/>
              <a:gdLst/>
              <a:ahLst/>
              <a:cxnLst/>
              <a:rect l="0" t="0" r="0" b="0"/>
              <a:pathLst>
                <a:path w="120000" h="120000" extrusionOk="0">
                  <a:moveTo>
                    <a:pt x="24727" y="66153"/>
                  </a:moveTo>
                  <a:cubicBezTo>
                    <a:pt x="21818" y="70000"/>
                    <a:pt x="14545" y="93846"/>
                    <a:pt x="16000" y="120000"/>
                  </a:cubicBezTo>
                  <a:cubicBezTo>
                    <a:pt x="5818" y="80769"/>
                    <a:pt x="0" y="53076"/>
                    <a:pt x="19636" y="34615"/>
                  </a:cubicBezTo>
                  <a:cubicBezTo>
                    <a:pt x="23272" y="27692"/>
                    <a:pt x="18181" y="24615"/>
                    <a:pt x="24727" y="0"/>
                  </a:cubicBezTo>
                  <a:cubicBezTo>
                    <a:pt x="30545" y="13076"/>
                    <a:pt x="44363" y="11538"/>
                    <a:pt x="48727" y="15384"/>
                  </a:cubicBezTo>
                  <a:cubicBezTo>
                    <a:pt x="48000" y="10000"/>
                    <a:pt x="48000" y="10000"/>
                    <a:pt x="48000" y="10000"/>
                  </a:cubicBezTo>
                  <a:cubicBezTo>
                    <a:pt x="55272" y="15384"/>
                    <a:pt x="62545" y="16923"/>
                    <a:pt x="71272" y="19230"/>
                  </a:cubicBezTo>
                  <a:cubicBezTo>
                    <a:pt x="84363" y="20769"/>
                    <a:pt x="94545" y="26923"/>
                    <a:pt x="95272" y="31538"/>
                  </a:cubicBezTo>
                  <a:cubicBezTo>
                    <a:pt x="120000" y="40769"/>
                    <a:pt x="110545" y="80769"/>
                    <a:pt x="103272" y="113846"/>
                  </a:cubicBezTo>
                  <a:cubicBezTo>
                    <a:pt x="103272" y="97692"/>
                    <a:pt x="100363" y="77692"/>
                    <a:pt x="91636" y="63076"/>
                  </a:cubicBezTo>
                  <a:cubicBezTo>
                    <a:pt x="90909" y="60769"/>
                    <a:pt x="88000" y="60000"/>
                    <a:pt x="85818" y="60769"/>
                  </a:cubicBezTo>
                  <a:cubicBezTo>
                    <a:pt x="62545" y="72307"/>
                    <a:pt x="28363" y="62307"/>
                    <a:pt x="24727" y="66153"/>
                  </a:cubicBezTo>
                  <a:close/>
                </a:path>
              </a:pathLst>
            </a:custGeom>
            <a:solidFill>
              <a:srgbClr val="1D67E2"/>
            </a:solid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737" name="Shape 737"/>
            <p:cNvSpPr/>
            <p:nvPr/>
          </p:nvSpPr>
          <p:spPr>
            <a:xfrm>
              <a:off x="-4130675" y="2368550"/>
              <a:ext cx="646112" cy="271461"/>
            </a:xfrm>
            <a:custGeom>
              <a:avLst/>
              <a:gdLst/>
              <a:ahLst/>
              <a:cxnLst/>
              <a:rect l="0" t="0" r="0" b="0"/>
              <a:pathLst>
                <a:path w="120000" h="120000" extrusionOk="0">
                  <a:moveTo>
                    <a:pt x="101719" y="0"/>
                  </a:moveTo>
                  <a:lnTo>
                    <a:pt x="120000" y="21754"/>
                  </a:lnTo>
                  <a:lnTo>
                    <a:pt x="89041" y="120000"/>
                  </a:lnTo>
                  <a:lnTo>
                    <a:pt x="61326" y="80000"/>
                  </a:lnTo>
                  <a:lnTo>
                    <a:pt x="101719" y="0"/>
                  </a:lnTo>
                  <a:lnTo>
                    <a:pt x="101719" y="0"/>
                  </a:lnTo>
                  <a:lnTo>
                    <a:pt x="101719" y="0"/>
                  </a:lnTo>
                  <a:close/>
                  <a:moveTo>
                    <a:pt x="17395" y="0"/>
                  </a:moveTo>
                  <a:lnTo>
                    <a:pt x="0" y="21754"/>
                  </a:lnTo>
                  <a:lnTo>
                    <a:pt x="31253" y="120000"/>
                  </a:lnTo>
                  <a:lnTo>
                    <a:pt x="61326" y="80000"/>
                  </a:lnTo>
                  <a:lnTo>
                    <a:pt x="17395" y="0"/>
                  </a:lnTo>
                  <a:lnTo>
                    <a:pt x="17395" y="0"/>
                  </a:lnTo>
                  <a:lnTo>
                    <a:pt x="17395" y="0"/>
                  </a:lnTo>
                  <a:close/>
                </a:path>
              </a:pathLst>
            </a:custGeom>
            <a:solidFill>
              <a:srgbClr val="1D67E2"/>
            </a:solid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738" name="Shape 738"/>
            <p:cNvSpPr/>
            <p:nvPr/>
          </p:nvSpPr>
          <p:spPr>
            <a:xfrm>
              <a:off x="-4206875" y="2395538"/>
              <a:ext cx="260348" cy="425449"/>
            </a:xfrm>
            <a:custGeom>
              <a:avLst/>
              <a:gdLst/>
              <a:ahLst/>
              <a:cxnLst/>
              <a:rect l="0" t="0" r="0" b="0"/>
              <a:pathLst>
                <a:path w="120000" h="120000" extrusionOk="0">
                  <a:moveTo>
                    <a:pt x="0" y="6371"/>
                  </a:moveTo>
                  <a:cubicBezTo>
                    <a:pt x="24347" y="47787"/>
                    <a:pt x="50434" y="84955"/>
                    <a:pt x="76521" y="120000"/>
                  </a:cubicBezTo>
                  <a:cubicBezTo>
                    <a:pt x="120000" y="120000"/>
                    <a:pt x="120000" y="120000"/>
                    <a:pt x="120000" y="120000"/>
                  </a:cubicBezTo>
                  <a:cubicBezTo>
                    <a:pt x="88695" y="81769"/>
                    <a:pt x="60869" y="42477"/>
                    <a:pt x="34782" y="0"/>
                  </a:cubicBezTo>
                  <a:cubicBezTo>
                    <a:pt x="0" y="6371"/>
                    <a:pt x="0" y="6371"/>
                    <a:pt x="0" y="6371"/>
                  </a:cubicBezTo>
                  <a:cubicBezTo>
                    <a:pt x="0" y="6371"/>
                    <a:pt x="0" y="6371"/>
                    <a:pt x="0" y="6371"/>
                  </a:cubicBezTo>
                  <a:close/>
                </a:path>
              </a:pathLst>
            </a:custGeom>
            <a:solidFill>
              <a:srgbClr val="D9E7FD"/>
            </a:solid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739" name="Shape 739"/>
            <p:cNvSpPr/>
            <p:nvPr/>
          </p:nvSpPr>
          <p:spPr>
            <a:xfrm>
              <a:off x="-4597400" y="2549525"/>
              <a:ext cx="390523" cy="271462"/>
            </a:xfrm>
            <a:custGeom>
              <a:avLst/>
              <a:gdLst/>
              <a:ahLst/>
              <a:cxnLst/>
              <a:rect l="0" t="0" r="0" b="0"/>
              <a:pathLst>
                <a:path w="120000" h="120000" extrusionOk="0">
                  <a:moveTo>
                    <a:pt x="23076" y="0"/>
                  </a:moveTo>
                  <a:cubicBezTo>
                    <a:pt x="13846" y="45000"/>
                    <a:pt x="6923" y="85000"/>
                    <a:pt x="0" y="120000"/>
                  </a:cubicBezTo>
                  <a:cubicBezTo>
                    <a:pt x="99230" y="120000"/>
                    <a:pt x="99230" y="120000"/>
                    <a:pt x="99230" y="120000"/>
                  </a:cubicBezTo>
                  <a:cubicBezTo>
                    <a:pt x="120000" y="45000"/>
                    <a:pt x="120000" y="45000"/>
                    <a:pt x="120000" y="45000"/>
                  </a:cubicBezTo>
                  <a:lnTo>
                    <a:pt x="23076" y="0"/>
                  </a:lnTo>
                  <a:close/>
                </a:path>
              </a:pathLst>
            </a:custGeom>
            <a:solidFill>
              <a:srgbClr val="80ADF8"/>
            </a:solid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grpSp>
      <p:grpSp>
        <p:nvGrpSpPr>
          <p:cNvPr id="740" name="Shape 740"/>
          <p:cNvGrpSpPr/>
          <p:nvPr/>
        </p:nvGrpSpPr>
        <p:grpSpPr>
          <a:xfrm>
            <a:off x="463433" y="4228859"/>
            <a:ext cx="801419" cy="447025"/>
            <a:chOff x="-8258175" y="2417763"/>
            <a:chExt cx="2760662" cy="1539874"/>
          </a:xfrm>
        </p:grpSpPr>
        <p:sp>
          <p:nvSpPr>
            <p:cNvPr id="741" name="Shape 741"/>
            <p:cNvSpPr/>
            <p:nvPr/>
          </p:nvSpPr>
          <p:spPr>
            <a:xfrm>
              <a:off x="-8258175" y="2417763"/>
              <a:ext cx="2760660" cy="1539874"/>
            </a:xfrm>
            <a:custGeom>
              <a:avLst/>
              <a:gdLst/>
              <a:ahLst/>
              <a:cxnLst/>
              <a:rect l="0" t="0" r="0" b="0"/>
              <a:pathLst>
                <a:path w="120000" h="120000" extrusionOk="0">
                  <a:moveTo>
                    <a:pt x="106448" y="104743"/>
                  </a:moveTo>
                  <a:cubicBezTo>
                    <a:pt x="106448" y="9095"/>
                    <a:pt x="106448" y="9095"/>
                    <a:pt x="106448" y="9095"/>
                  </a:cubicBezTo>
                  <a:cubicBezTo>
                    <a:pt x="106448" y="4107"/>
                    <a:pt x="104326" y="0"/>
                    <a:pt x="101551" y="0"/>
                  </a:cubicBezTo>
                  <a:cubicBezTo>
                    <a:pt x="18448" y="0"/>
                    <a:pt x="18448" y="0"/>
                    <a:pt x="18448" y="0"/>
                  </a:cubicBezTo>
                  <a:cubicBezTo>
                    <a:pt x="15673" y="0"/>
                    <a:pt x="13387" y="4107"/>
                    <a:pt x="13387" y="9095"/>
                  </a:cubicBezTo>
                  <a:cubicBezTo>
                    <a:pt x="13387" y="104743"/>
                    <a:pt x="13387" y="104743"/>
                    <a:pt x="13387" y="104743"/>
                  </a:cubicBezTo>
                  <a:cubicBezTo>
                    <a:pt x="13387" y="104743"/>
                    <a:pt x="13387" y="104743"/>
                    <a:pt x="13387" y="104743"/>
                  </a:cubicBezTo>
                  <a:cubicBezTo>
                    <a:pt x="0" y="115892"/>
                    <a:pt x="0" y="115892"/>
                    <a:pt x="0" y="115892"/>
                  </a:cubicBezTo>
                  <a:cubicBezTo>
                    <a:pt x="0" y="118533"/>
                    <a:pt x="979" y="120000"/>
                    <a:pt x="3591" y="120000"/>
                  </a:cubicBezTo>
                  <a:cubicBezTo>
                    <a:pt x="116408" y="120000"/>
                    <a:pt x="116408" y="120000"/>
                    <a:pt x="116408" y="120000"/>
                  </a:cubicBezTo>
                  <a:cubicBezTo>
                    <a:pt x="119183" y="120000"/>
                    <a:pt x="120000" y="118533"/>
                    <a:pt x="120000" y="115892"/>
                  </a:cubicBezTo>
                  <a:cubicBezTo>
                    <a:pt x="106448" y="104743"/>
                    <a:pt x="106448" y="104743"/>
                    <a:pt x="106448" y="104743"/>
                  </a:cubicBezTo>
                  <a:cubicBezTo>
                    <a:pt x="106448" y="104743"/>
                    <a:pt x="106448" y="104743"/>
                    <a:pt x="106448" y="104743"/>
                  </a:cubicBezTo>
                  <a:close/>
                </a:path>
              </a:pathLst>
            </a:custGeom>
            <a:solidFill>
              <a:srgbClr val="0E60EA"/>
            </a:solid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742" name="Shape 742"/>
            <p:cNvSpPr/>
            <p:nvPr/>
          </p:nvSpPr>
          <p:spPr>
            <a:xfrm>
              <a:off x="-7947025" y="2417763"/>
              <a:ext cx="2136773" cy="1347786"/>
            </a:xfrm>
            <a:custGeom>
              <a:avLst/>
              <a:gdLst/>
              <a:ahLst/>
              <a:cxnLst/>
              <a:rect l="0" t="0" r="0" b="0"/>
              <a:pathLst>
                <a:path w="120000" h="120000" extrusionOk="0">
                  <a:moveTo>
                    <a:pt x="120000" y="120000"/>
                  </a:moveTo>
                  <a:cubicBezTo>
                    <a:pt x="120000" y="10391"/>
                    <a:pt x="120000" y="10391"/>
                    <a:pt x="120000" y="10391"/>
                  </a:cubicBezTo>
                  <a:cubicBezTo>
                    <a:pt x="120000" y="4692"/>
                    <a:pt x="117258" y="0"/>
                    <a:pt x="113673" y="0"/>
                  </a:cubicBezTo>
                  <a:cubicBezTo>
                    <a:pt x="6537" y="0"/>
                    <a:pt x="6537" y="0"/>
                    <a:pt x="6537" y="0"/>
                  </a:cubicBezTo>
                  <a:cubicBezTo>
                    <a:pt x="2741" y="0"/>
                    <a:pt x="0" y="4692"/>
                    <a:pt x="0" y="10391"/>
                  </a:cubicBezTo>
                  <a:cubicBezTo>
                    <a:pt x="0" y="120000"/>
                    <a:pt x="0" y="120000"/>
                    <a:pt x="0" y="120000"/>
                  </a:cubicBezTo>
                  <a:cubicBezTo>
                    <a:pt x="0" y="120000"/>
                    <a:pt x="0" y="120000"/>
                    <a:pt x="0" y="120000"/>
                  </a:cubicBezTo>
                  <a:cubicBezTo>
                    <a:pt x="120000" y="120000"/>
                    <a:pt x="120000" y="120000"/>
                    <a:pt x="120000" y="120000"/>
                  </a:cubicBezTo>
                  <a:cubicBezTo>
                    <a:pt x="120000" y="120000"/>
                    <a:pt x="120000" y="120000"/>
                    <a:pt x="120000" y="120000"/>
                  </a:cubicBezTo>
                  <a:close/>
                </a:path>
              </a:pathLst>
            </a:custGeom>
            <a:solidFill>
              <a:srgbClr val="0D60E9"/>
            </a:solidFill>
            <a:ln>
              <a:noFill/>
            </a:ln>
          </p:spPr>
          <p:txBody>
            <a:bodyPr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Calibri"/>
                <a:ea typeface="Calibri"/>
                <a:cs typeface="Calibri"/>
                <a:sym typeface="Calibri"/>
              </a:endParaRPr>
            </a:p>
          </p:txBody>
        </p:sp>
        <p:sp>
          <p:nvSpPr>
            <p:cNvPr id="743" name="Shape 743"/>
            <p:cNvSpPr/>
            <p:nvPr/>
          </p:nvSpPr>
          <p:spPr>
            <a:xfrm>
              <a:off x="-8258175" y="3765551"/>
              <a:ext cx="2760662" cy="134936"/>
            </a:xfrm>
            <a:custGeom>
              <a:avLst/>
              <a:gdLst/>
              <a:ahLst/>
              <a:cxnLst/>
              <a:rect l="0" t="0" r="0" b="0"/>
              <a:pathLst>
                <a:path w="120000" h="120000" extrusionOk="0">
                  <a:moveTo>
                    <a:pt x="120000" y="120000"/>
                  </a:moveTo>
                  <a:lnTo>
                    <a:pt x="106405" y="0"/>
                  </a:lnTo>
                  <a:lnTo>
                    <a:pt x="13387" y="0"/>
                  </a:lnTo>
                  <a:lnTo>
                    <a:pt x="0" y="120000"/>
                  </a:lnTo>
                  <a:lnTo>
                    <a:pt x="120000" y="120000"/>
                  </a:lnTo>
                  <a:lnTo>
                    <a:pt x="120000" y="120000"/>
                  </a:lnTo>
                  <a:lnTo>
                    <a:pt x="120000" y="120000"/>
                  </a:lnTo>
                  <a:close/>
                </a:path>
              </a:pathLst>
            </a:custGeom>
            <a:solidFill>
              <a:srgbClr val="5591F5"/>
            </a:solid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744" name="Shape 744"/>
            <p:cNvSpPr/>
            <p:nvPr/>
          </p:nvSpPr>
          <p:spPr>
            <a:xfrm>
              <a:off x="-7829550" y="2527300"/>
              <a:ext cx="1903411" cy="1139825"/>
            </a:xfrm>
            <a:custGeom>
              <a:avLst/>
              <a:gdLst/>
              <a:ahLst/>
              <a:cxnLst/>
              <a:rect l="0" t="0" r="0" b="0"/>
              <a:pathLst>
                <a:path w="120000" h="120000" extrusionOk="0">
                  <a:moveTo>
                    <a:pt x="0" y="0"/>
                  </a:moveTo>
                  <a:lnTo>
                    <a:pt x="120000" y="0"/>
                  </a:lnTo>
                  <a:lnTo>
                    <a:pt x="120000" y="120000"/>
                  </a:lnTo>
                  <a:lnTo>
                    <a:pt x="0" y="120000"/>
                  </a:lnTo>
                  <a:lnTo>
                    <a:pt x="0" y="0"/>
                  </a:lnTo>
                  <a:lnTo>
                    <a:pt x="0" y="0"/>
                  </a:lnTo>
                  <a:close/>
                </a:path>
              </a:pathLst>
            </a:custGeom>
            <a:solidFill>
              <a:srgbClr val="4285F4"/>
            </a:solid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745" name="Shape 745"/>
            <p:cNvSpPr/>
            <p:nvPr/>
          </p:nvSpPr>
          <p:spPr>
            <a:xfrm>
              <a:off x="-7586663" y="2557463"/>
              <a:ext cx="1592262" cy="47625"/>
            </a:xfrm>
            <a:custGeom>
              <a:avLst/>
              <a:gdLst/>
              <a:ahLst/>
              <a:cxnLst/>
              <a:rect l="0" t="0" r="0" b="0"/>
              <a:pathLst>
                <a:path w="120000" h="120000" extrusionOk="0">
                  <a:moveTo>
                    <a:pt x="120000" y="55384"/>
                  </a:moveTo>
                  <a:cubicBezTo>
                    <a:pt x="120000" y="92307"/>
                    <a:pt x="119150" y="120000"/>
                    <a:pt x="118018" y="120000"/>
                  </a:cubicBezTo>
                  <a:cubicBezTo>
                    <a:pt x="1698" y="120000"/>
                    <a:pt x="1698" y="120000"/>
                    <a:pt x="1698" y="120000"/>
                  </a:cubicBezTo>
                  <a:cubicBezTo>
                    <a:pt x="849" y="120000"/>
                    <a:pt x="0" y="92307"/>
                    <a:pt x="0" y="55384"/>
                  </a:cubicBezTo>
                  <a:cubicBezTo>
                    <a:pt x="0" y="55384"/>
                    <a:pt x="0" y="55384"/>
                    <a:pt x="0" y="55384"/>
                  </a:cubicBezTo>
                  <a:cubicBezTo>
                    <a:pt x="0" y="27692"/>
                    <a:pt x="849" y="0"/>
                    <a:pt x="1698" y="0"/>
                  </a:cubicBezTo>
                  <a:cubicBezTo>
                    <a:pt x="118018" y="0"/>
                    <a:pt x="118018" y="0"/>
                    <a:pt x="118018" y="0"/>
                  </a:cubicBezTo>
                  <a:cubicBezTo>
                    <a:pt x="119150" y="0"/>
                    <a:pt x="120000" y="27692"/>
                    <a:pt x="120000" y="55384"/>
                  </a:cubicBezTo>
                  <a:close/>
                </a:path>
              </a:pathLst>
            </a:custGeom>
            <a:solidFill>
              <a:srgbClr val="4285F4"/>
            </a:solid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746" name="Shape 746"/>
            <p:cNvSpPr/>
            <p:nvPr/>
          </p:nvSpPr>
          <p:spPr>
            <a:xfrm>
              <a:off x="-7116763" y="2662238"/>
              <a:ext cx="465137" cy="812799"/>
            </a:xfrm>
            <a:custGeom>
              <a:avLst/>
              <a:gdLst/>
              <a:ahLst/>
              <a:cxnLst/>
              <a:rect l="0" t="0" r="0" b="0"/>
              <a:pathLst>
                <a:path w="120000" h="120000" extrusionOk="0">
                  <a:moveTo>
                    <a:pt x="119032" y="37777"/>
                  </a:moveTo>
                  <a:cubicBezTo>
                    <a:pt x="116129" y="36666"/>
                    <a:pt x="113225" y="37222"/>
                    <a:pt x="109354" y="40000"/>
                  </a:cubicBezTo>
                  <a:cubicBezTo>
                    <a:pt x="109354" y="37222"/>
                    <a:pt x="108387" y="35000"/>
                    <a:pt x="108387" y="32222"/>
                  </a:cubicBezTo>
                  <a:cubicBezTo>
                    <a:pt x="109354" y="26111"/>
                    <a:pt x="109354" y="21666"/>
                    <a:pt x="108387" y="17777"/>
                  </a:cubicBezTo>
                  <a:cubicBezTo>
                    <a:pt x="107419" y="14444"/>
                    <a:pt x="104516" y="11111"/>
                    <a:pt x="99677" y="8333"/>
                  </a:cubicBezTo>
                  <a:cubicBezTo>
                    <a:pt x="90967" y="4444"/>
                    <a:pt x="81290" y="1666"/>
                    <a:pt x="70645" y="1111"/>
                  </a:cubicBezTo>
                  <a:cubicBezTo>
                    <a:pt x="59032" y="0"/>
                    <a:pt x="48387" y="1111"/>
                    <a:pt x="37741" y="3333"/>
                  </a:cubicBezTo>
                  <a:cubicBezTo>
                    <a:pt x="37741" y="3333"/>
                    <a:pt x="37741" y="3333"/>
                    <a:pt x="37741" y="3333"/>
                  </a:cubicBezTo>
                  <a:cubicBezTo>
                    <a:pt x="36774" y="3333"/>
                    <a:pt x="36774" y="3333"/>
                    <a:pt x="36774" y="3333"/>
                  </a:cubicBezTo>
                  <a:cubicBezTo>
                    <a:pt x="36774" y="3333"/>
                    <a:pt x="36774" y="3333"/>
                    <a:pt x="36774" y="3333"/>
                  </a:cubicBezTo>
                  <a:cubicBezTo>
                    <a:pt x="34838" y="3333"/>
                    <a:pt x="34838" y="3333"/>
                    <a:pt x="34838" y="3333"/>
                  </a:cubicBezTo>
                  <a:cubicBezTo>
                    <a:pt x="34838" y="3333"/>
                    <a:pt x="34838" y="3333"/>
                    <a:pt x="34838" y="3333"/>
                  </a:cubicBezTo>
                  <a:cubicBezTo>
                    <a:pt x="33870" y="3888"/>
                    <a:pt x="33870" y="3888"/>
                    <a:pt x="33870" y="3888"/>
                  </a:cubicBezTo>
                  <a:cubicBezTo>
                    <a:pt x="33870" y="3888"/>
                    <a:pt x="33870" y="3888"/>
                    <a:pt x="33870" y="3888"/>
                  </a:cubicBezTo>
                  <a:cubicBezTo>
                    <a:pt x="32903" y="3888"/>
                    <a:pt x="32903" y="3888"/>
                    <a:pt x="32903" y="3888"/>
                  </a:cubicBezTo>
                  <a:cubicBezTo>
                    <a:pt x="32903" y="3888"/>
                    <a:pt x="32903" y="3888"/>
                    <a:pt x="32903" y="3888"/>
                  </a:cubicBezTo>
                  <a:cubicBezTo>
                    <a:pt x="32903" y="3888"/>
                    <a:pt x="32903" y="3888"/>
                    <a:pt x="30967" y="4444"/>
                  </a:cubicBezTo>
                  <a:cubicBezTo>
                    <a:pt x="30967" y="4444"/>
                    <a:pt x="30967" y="4444"/>
                    <a:pt x="30967" y="4444"/>
                  </a:cubicBezTo>
                  <a:cubicBezTo>
                    <a:pt x="27096" y="5555"/>
                    <a:pt x="24193" y="6666"/>
                    <a:pt x="20322" y="8333"/>
                  </a:cubicBezTo>
                  <a:cubicBezTo>
                    <a:pt x="20322" y="8333"/>
                    <a:pt x="20322" y="8333"/>
                    <a:pt x="20322" y="8333"/>
                  </a:cubicBezTo>
                  <a:cubicBezTo>
                    <a:pt x="15483" y="11111"/>
                    <a:pt x="12580" y="14444"/>
                    <a:pt x="11612" y="17777"/>
                  </a:cubicBezTo>
                  <a:cubicBezTo>
                    <a:pt x="10645" y="21666"/>
                    <a:pt x="10645" y="26666"/>
                    <a:pt x="11612" y="32222"/>
                  </a:cubicBezTo>
                  <a:cubicBezTo>
                    <a:pt x="11612" y="35000"/>
                    <a:pt x="10645" y="37777"/>
                    <a:pt x="10645" y="40000"/>
                  </a:cubicBezTo>
                  <a:cubicBezTo>
                    <a:pt x="5806" y="37222"/>
                    <a:pt x="3870" y="36666"/>
                    <a:pt x="967" y="37777"/>
                  </a:cubicBezTo>
                  <a:cubicBezTo>
                    <a:pt x="0" y="37777"/>
                    <a:pt x="0" y="40000"/>
                    <a:pt x="0" y="42222"/>
                  </a:cubicBezTo>
                  <a:cubicBezTo>
                    <a:pt x="967" y="46111"/>
                    <a:pt x="4838" y="51111"/>
                    <a:pt x="5806" y="55000"/>
                  </a:cubicBezTo>
                  <a:cubicBezTo>
                    <a:pt x="7741" y="57222"/>
                    <a:pt x="12580" y="63888"/>
                    <a:pt x="16451" y="62222"/>
                  </a:cubicBezTo>
                  <a:cubicBezTo>
                    <a:pt x="18387" y="67222"/>
                    <a:pt x="16451" y="71111"/>
                    <a:pt x="19354" y="73888"/>
                  </a:cubicBezTo>
                  <a:cubicBezTo>
                    <a:pt x="20322" y="75555"/>
                    <a:pt x="24193" y="77777"/>
                    <a:pt x="28064" y="79444"/>
                  </a:cubicBezTo>
                  <a:cubicBezTo>
                    <a:pt x="28064" y="83888"/>
                    <a:pt x="27096" y="87222"/>
                    <a:pt x="23225" y="90555"/>
                  </a:cubicBezTo>
                  <a:cubicBezTo>
                    <a:pt x="60000" y="120000"/>
                    <a:pt x="60000" y="120000"/>
                    <a:pt x="60000" y="120000"/>
                  </a:cubicBezTo>
                  <a:cubicBezTo>
                    <a:pt x="90000" y="100000"/>
                    <a:pt x="90000" y="100000"/>
                    <a:pt x="90000" y="100000"/>
                  </a:cubicBezTo>
                  <a:cubicBezTo>
                    <a:pt x="87096" y="98333"/>
                    <a:pt x="97741" y="92777"/>
                    <a:pt x="96774" y="91111"/>
                  </a:cubicBezTo>
                  <a:cubicBezTo>
                    <a:pt x="92903" y="88333"/>
                    <a:pt x="90000" y="84444"/>
                    <a:pt x="90000" y="80000"/>
                  </a:cubicBezTo>
                  <a:cubicBezTo>
                    <a:pt x="93870" y="77777"/>
                    <a:pt x="99677" y="75555"/>
                    <a:pt x="100645" y="73888"/>
                  </a:cubicBezTo>
                  <a:cubicBezTo>
                    <a:pt x="103548" y="70555"/>
                    <a:pt x="103548" y="67222"/>
                    <a:pt x="103548" y="62222"/>
                  </a:cubicBezTo>
                  <a:cubicBezTo>
                    <a:pt x="108387" y="63888"/>
                    <a:pt x="112258" y="57222"/>
                    <a:pt x="113225" y="55000"/>
                  </a:cubicBezTo>
                  <a:cubicBezTo>
                    <a:pt x="115161" y="51111"/>
                    <a:pt x="119032" y="46111"/>
                    <a:pt x="120000" y="42222"/>
                  </a:cubicBezTo>
                  <a:cubicBezTo>
                    <a:pt x="120000" y="40000"/>
                    <a:pt x="120000" y="37777"/>
                    <a:pt x="119032" y="37777"/>
                  </a:cubicBezTo>
                  <a:close/>
                </a:path>
              </a:pathLst>
            </a:custGeom>
            <a:solidFill>
              <a:srgbClr val="99BDF9"/>
            </a:solid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747" name="Shape 747"/>
            <p:cNvSpPr/>
            <p:nvPr/>
          </p:nvSpPr>
          <p:spPr>
            <a:xfrm>
              <a:off x="-7124700" y="2530475"/>
              <a:ext cx="496886" cy="447674"/>
            </a:xfrm>
            <a:custGeom>
              <a:avLst/>
              <a:gdLst/>
              <a:ahLst/>
              <a:cxnLst/>
              <a:rect l="0" t="0" r="0" b="0"/>
              <a:pathLst>
                <a:path w="120000" h="120000" extrusionOk="0">
                  <a:moveTo>
                    <a:pt x="26363" y="84705"/>
                  </a:moveTo>
                  <a:cubicBezTo>
                    <a:pt x="22727" y="88739"/>
                    <a:pt x="15454" y="92773"/>
                    <a:pt x="15454" y="120000"/>
                  </a:cubicBezTo>
                  <a:cubicBezTo>
                    <a:pt x="6363" y="76638"/>
                    <a:pt x="0" y="45378"/>
                    <a:pt x="22727" y="25210"/>
                  </a:cubicBezTo>
                  <a:cubicBezTo>
                    <a:pt x="54545" y="0"/>
                    <a:pt x="91818" y="16134"/>
                    <a:pt x="95454" y="27226"/>
                  </a:cubicBezTo>
                  <a:cubicBezTo>
                    <a:pt x="120000" y="36302"/>
                    <a:pt x="110000" y="79663"/>
                    <a:pt x="102727" y="114957"/>
                  </a:cubicBezTo>
                  <a:cubicBezTo>
                    <a:pt x="102727" y="96806"/>
                    <a:pt x="100000" y="75630"/>
                    <a:pt x="91818" y="60504"/>
                  </a:cubicBezTo>
                  <a:cubicBezTo>
                    <a:pt x="90000" y="57478"/>
                    <a:pt x="88181" y="57478"/>
                    <a:pt x="85454" y="57478"/>
                  </a:cubicBezTo>
                  <a:cubicBezTo>
                    <a:pt x="67272" y="56470"/>
                    <a:pt x="53636" y="94789"/>
                    <a:pt x="26363" y="84705"/>
                  </a:cubicBezTo>
                  <a:close/>
                </a:path>
              </a:pathLst>
            </a:custGeom>
            <a:solidFill>
              <a:srgbClr val="1952AF"/>
            </a:solid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748" name="Shape 748"/>
            <p:cNvSpPr/>
            <p:nvPr/>
          </p:nvSpPr>
          <p:spPr>
            <a:xfrm>
              <a:off x="-7056438" y="3238500"/>
              <a:ext cx="346074" cy="428624"/>
            </a:xfrm>
            <a:custGeom>
              <a:avLst/>
              <a:gdLst/>
              <a:ahLst/>
              <a:cxnLst/>
              <a:rect l="0" t="0" r="0" b="0"/>
              <a:pathLst>
                <a:path w="120000" h="120000" extrusionOk="0">
                  <a:moveTo>
                    <a:pt x="120000" y="16842"/>
                  </a:moveTo>
                  <a:cubicBezTo>
                    <a:pt x="113478" y="12631"/>
                    <a:pt x="109565" y="8421"/>
                    <a:pt x="108260" y="0"/>
                  </a:cubicBezTo>
                  <a:cubicBezTo>
                    <a:pt x="103043" y="7368"/>
                    <a:pt x="75652" y="15789"/>
                    <a:pt x="60000" y="23157"/>
                  </a:cubicBezTo>
                  <a:cubicBezTo>
                    <a:pt x="44347" y="15789"/>
                    <a:pt x="16956" y="7368"/>
                    <a:pt x="11739" y="0"/>
                  </a:cubicBezTo>
                  <a:cubicBezTo>
                    <a:pt x="10434" y="8421"/>
                    <a:pt x="6521" y="12631"/>
                    <a:pt x="0" y="16842"/>
                  </a:cubicBezTo>
                  <a:cubicBezTo>
                    <a:pt x="1304" y="18947"/>
                    <a:pt x="1304" y="18947"/>
                    <a:pt x="1304" y="18947"/>
                  </a:cubicBezTo>
                  <a:cubicBezTo>
                    <a:pt x="1304" y="56842"/>
                    <a:pt x="2608" y="90526"/>
                    <a:pt x="2608" y="119999"/>
                  </a:cubicBezTo>
                  <a:cubicBezTo>
                    <a:pt x="118695" y="119999"/>
                    <a:pt x="118695" y="119999"/>
                    <a:pt x="118695" y="119999"/>
                  </a:cubicBezTo>
                  <a:cubicBezTo>
                    <a:pt x="120000" y="16842"/>
                    <a:pt x="120000" y="16842"/>
                    <a:pt x="120000" y="16842"/>
                  </a:cubicBezTo>
                  <a:cubicBezTo>
                    <a:pt x="120000" y="16842"/>
                    <a:pt x="120000" y="16842"/>
                    <a:pt x="120000" y="16842"/>
                  </a:cubicBezTo>
                  <a:close/>
                </a:path>
              </a:pathLst>
            </a:custGeom>
            <a:solidFill>
              <a:srgbClr val="5591F5"/>
            </a:solid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749" name="Shape 749"/>
            <p:cNvSpPr/>
            <p:nvPr/>
          </p:nvSpPr>
          <p:spPr>
            <a:xfrm>
              <a:off x="-7424738" y="3298826"/>
              <a:ext cx="1081086" cy="368298"/>
            </a:xfrm>
            <a:custGeom>
              <a:avLst/>
              <a:gdLst/>
              <a:ahLst/>
              <a:cxnLst/>
              <a:rect l="0" t="0" r="0" b="0"/>
              <a:pathLst>
                <a:path w="120000" h="120000" extrusionOk="0">
                  <a:moveTo>
                    <a:pt x="120000" y="119999"/>
                  </a:moveTo>
                  <a:cubicBezTo>
                    <a:pt x="118333" y="90612"/>
                    <a:pt x="116666" y="61224"/>
                    <a:pt x="116666" y="61224"/>
                  </a:cubicBezTo>
                  <a:cubicBezTo>
                    <a:pt x="115416" y="24489"/>
                    <a:pt x="111250" y="19591"/>
                    <a:pt x="94583" y="22040"/>
                  </a:cubicBezTo>
                  <a:cubicBezTo>
                    <a:pt x="92500" y="22040"/>
                    <a:pt x="90416" y="19591"/>
                    <a:pt x="87916" y="18367"/>
                  </a:cubicBezTo>
                  <a:cubicBezTo>
                    <a:pt x="87916" y="14693"/>
                    <a:pt x="87916" y="14693"/>
                    <a:pt x="87916" y="14693"/>
                  </a:cubicBezTo>
                  <a:cubicBezTo>
                    <a:pt x="88750" y="14693"/>
                    <a:pt x="88750" y="14693"/>
                    <a:pt x="88750" y="14693"/>
                  </a:cubicBezTo>
                  <a:cubicBezTo>
                    <a:pt x="84583" y="9795"/>
                    <a:pt x="80833" y="4897"/>
                    <a:pt x="78750" y="0"/>
                  </a:cubicBezTo>
                  <a:cubicBezTo>
                    <a:pt x="78750" y="0"/>
                    <a:pt x="78750" y="0"/>
                    <a:pt x="78750" y="0"/>
                  </a:cubicBezTo>
                  <a:cubicBezTo>
                    <a:pt x="76666" y="22040"/>
                    <a:pt x="72916" y="74693"/>
                    <a:pt x="70000" y="119999"/>
                  </a:cubicBezTo>
                  <a:cubicBezTo>
                    <a:pt x="65416" y="119999"/>
                    <a:pt x="65416" y="119999"/>
                    <a:pt x="65416" y="119999"/>
                  </a:cubicBezTo>
                  <a:cubicBezTo>
                    <a:pt x="65416" y="68571"/>
                    <a:pt x="65416" y="68571"/>
                    <a:pt x="65416" y="68571"/>
                  </a:cubicBezTo>
                  <a:cubicBezTo>
                    <a:pt x="61250" y="47755"/>
                    <a:pt x="61250" y="47755"/>
                    <a:pt x="61250" y="47755"/>
                  </a:cubicBezTo>
                  <a:cubicBezTo>
                    <a:pt x="65416" y="34285"/>
                    <a:pt x="65416" y="34285"/>
                    <a:pt x="65416" y="34285"/>
                  </a:cubicBezTo>
                  <a:cubicBezTo>
                    <a:pt x="65416" y="29387"/>
                    <a:pt x="65416" y="29387"/>
                    <a:pt x="65416" y="29387"/>
                  </a:cubicBezTo>
                  <a:cubicBezTo>
                    <a:pt x="60416" y="8571"/>
                    <a:pt x="60416" y="8571"/>
                    <a:pt x="60416" y="8571"/>
                  </a:cubicBezTo>
                  <a:cubicBezTo>
                    <a:pt x="60000" y="8571"/>
                    <a:pt x="60000" y="8571"/>
                    <a:pt x="60000" y="8571"/>
                  </a:cubicBezTo>
                  <a:cubicBezTo>
                    <a:pt x="59583" y="8571"/>
                    <a:pt x="59583" y="8571"/>
                    <a:pt x="59583" y="8571"/>
                  </a:cubicBezTo>
                  <a:cubicBezTo>
                    <a:pt x="54583" y="29387"/>
                    <a:pt x="54583" y="29387"/>
                    <a:pt x="54583" y="29387"/>
                  </a:cubicBezTo>
                  <a:cubicBezTo>
                    <a:pt x="55000" y="34285"/>
                    <a:pt x="55000" y="34285"/>
                    <a:pt x="55000" y="34285"/>
                  </a:cubicBezTo>
                  <a:cubicBezTo>
                    <a:pt x="58750" y="47755"/>
                    <a:pt x="58750" y="47755"/>
                    <a:pt x="58750" y="47755"/>
                  </a:cubicBezTo>
                  <a:cubicBezTo>
                    <a:pt x="54583" y="68571"/>
                    <a:pt x="54583" y="68571"/>
                    <a:pt x="54583" y="68571"/>
                  </a:cubicBezTo>
                  <a:cubicBezTo>
                    <a:pt x="54583" y="89387"/>
                    <a:pt x="54583" y="105306"/>
                    <a:pt x="54583" y="119999"/>
                  </a:cubicBezTo>
                  <a:cubicBezTo>
                    <a:pt x="50000" y="119999"/>
                    <a:pt x="50000" y="119999"/>
                    <a:pt x="50000" y="119999"/>
                  </a:cubicBezTo>
                  <a:cubicBezTo>
                    <a:pt x="48750" y="95510"/>
                    <a:pt x="46666" y="69795"/>
                    <a:pt x="45000" y="47755"/>
                  </a:cubicBezTo>
                  <a:cubicBezTo>
                    <a:pt x="43333" y="26938"/>
                    <a:pt x="42500" y="9795"/>
                    <a:pt x="41250" y="0"/>
                  </a:cubicBezTo>
                  <a:cubicBezTo>
                    <a:pt x="41250" y="0"/>
                    <a:pt x="41250" y="0"/>
                    <a:pt x="41250" y="0"/>
                  </a:cubicBezTo>
                  <a:cubicBezTo>
                    <a:pt x="41250" y="0"/>
                    <a:pt x="41250" y="0"/>
                    <a:pt x="41250" y="0"/>
                  </a:cubicBezTo>
                  <a:cubicBezTo>
                    <a:pt x="41250" y="0"/>
                    <a:pt x="41250" y="0"/>
                    <a:pt x="40833" y="0"/>
                  </a:cubicBezTo>
                  <a:cubicBezTo>
                    <a:pt x="39166" y="4897"/>
                    <a:pt x="35000" y="9795"/>
                    <a:pt x="31250" y="14693"/>
                  </a:cubicBezTo>
                  <a:cubicBezTo>
                    <a:pt x="32083" y="14693"/>
                    <a:pt x="32083" y="14693"/>
                    <a:pt x="32083" y="14693"/>
                  </a:cubicBezTo>
                  <a:cubicBezTo>
                    <a:pt x="32083" y="18367"/>
                    <a:pt x="32083" y="18367"/>
                    <a:pt x="32083" y="18367"/>
                  </a:cubicBezTo>
                  <a:cubicBezTo>
                    <a:pt x="29583" y="19591"/>
                    <a:pt x="27500" y="22040"/>
                    <a:pt x="25416" y="22040"/>
                  </a:cubicBezTo>
                  <a:cubicBezTo>
                    <a:pt x="8750" y="19591"/>
                    <a:pt x="4166" y="24489"/>
                    <a:pt x="3333" y="61224"/>
                  </a:cubicBezTo>
                  <a:cubicBezTo>
                    <a:pt x="3333" y="61224"/>
                    <a:pt x="1666" y="90612"/>
                    <a:pt x="0" y="119999"/>
                  </a:cubicBezTo>
                  <a:lnTo>
                    <a:pt x="120000" y="119999"/>
                  </a:lnTo>
                  <a:close/>
                </a:path>
              </a:pathLst>
            </a:custGeom>
            <a:solidFill>
              <a:srgbClr val="1952AF"/>
            </a:solid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750" name="Shape 750"/>
            <p:cNvSpPr/>
            <p:nvPr/>
          </p:nvSpPr>
          <p:spPr>
            <a:xfrm>
              <a:off x="-6564313" y="3381376"/>
              <a:ext cx="255587" cy="285749"/>
            </a:xfrm>
            <a:custGeom>
              <a:avLst/>
              <a:gdLst/>
              <a:ahLst/>
              <a:cxnLst/>
              <a:rect l="0" t="0" r="0" b="0"/>
              <a:pathLst>
                <a:path w="120000" h="120000" extrusionOk="0">
                  <a:moveTo>
                    <a:pt x="120000" y="120000"/>
                  </a:moveTo>
                  <a:cubicBezTo>
                    <a:pt x="102352" y="63157"/>
                    <a:pt x="98823" y="64736"/>
                    <a:pt x="98823" y="64736"/>
                  </a:cubicBezTo>
                  <a:cubicBezTo>
                    <a:pt x="88235" y="9473"/>
                    <a:pt x="70588" y="0"/>
                    <a:pt x="67058" y="7894"/>
                  </a:cubicBezTo>
                  <a:cubicBezTo>
                    <a:pt x="65294" y="15789"/>
                    <a:pt x="47647" y="7894"/>
                    <a:pt x="10588" y="15789"/>
                  </a:cubicBezTo>
                  <a:cubicBezTo>
                    <a:pt x="0" y="116842"/>
                    <a:pt x="0" y="116842"/>
                    <a:pt x="0" y="116842"/>
                  </a:cubicBezTo>
                  <a:lnTo>
                    <a:pt x="120000" y="120000"/>
                  </a:lnTo>
                  <a:close/>
                </a:path>
              </a:pathLst>
            </a:custGeom>
            <a:solidFill>
              <a:srgbClr val="1952AF"/>
            </a:solid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751" name="Shape 751"/>
            <p:cNvSpPr/>
            <p:nvPr/>
          </p:nvSpPr>
          <p:spPr>
            <a:xfrm>
              <a:off x="-7439025" y="3381376"/>
              <a:ext cx="236536" cy="285749"/>
            </a:xfrm>
            <a:custGeom>
              <a:avLst/>
              <a:gdLst/>
              <a:ahLst/>
              <a:cxnLst/>
              <a:rect l="0" t="0" r="0" b="0"/>
              <a:pathLst>
                <a:path w="120000" h="120000" extrusionOk="0">
                  <a:moveTo>
                    <a:pt x="0" y="120000"/>
                  </a:moveTo>
                  <a:cubicBezTo>
                    <a:pt x="15238" y="64736"/>
                    <a:pt x="15238" y="64736"/>
                    <a:pt x="15238" y="64736"/>
                  </a:cubicBezTo>
                  <a:cubicBezTo>
                    <a:pt x="24761" y="9473"/>
                    <a:pt x="47619" y="0"/>
                    <a:pt x="49523" y="7894"/>
                  </a:cubicBezTo>
                  <a:cubicBezTo>
                    <a:pt x="51428" y="15789"/>
                    <a:pt x="68571" y="7894"/>
                    <a:pt x="108571" y="15789"/>
                  </a:cubicBezTo>
                  <a:cubicBezTo>
                    <a:pt x="120000" y="116842"/>
                    <a:pt x="120000" y="116842"/>
                    <a:pt x="120000" y="116842"/>
                  </a:cubicBezTo>
                  <a:lnTo>
                    <a:pt x="0" y="120000"/>
                  </a:lnTo>
                  <a:close/>
                </a:path>
              </a:pathLst>
            </a:custGeom>
            <a:solidFill>
              <a:srgbClr val="1952AF"/>
            </a:solid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grpSp>
      <p:grpSp>
        <p:nvGrpSpPr>
          <p:cNvPr id="752" name="Shape 752"/>
          <p:cNvGrpSpPr/>
          <p:nvPr/>
        </p:nvGrpSpPr>
        <p:grpSpPr>
          <a:xfrm>
            <a:off x="1302094" y="4303334"/>
            <a:ext cx="501405" cy="367297"/>
            <a:chOff x="-1941513" y="2692400"/>
            <a:chExt cx="1727199" cy="1265237"/>
          </a:xfrm>
        </p:grpSpPr>
        <p:sp>
          <p:nvSpPr>
            <p:cNvPr id="753" name="Shape 753"/>
            <p:cNvSpPr/>
            <p:nvPr/>
          </p:nvSpPr>
          <p:spPr>
            <a:xfrm>
              <a:off x="-1941513" y="2692400"/>
              <a:ext cx="1727199" cy="1265237"/>
            </a:xfrm>
            <a:custGeom>
              <a:avLst/>
              <a:gdLst/>
              <a:ahLst/>
              <a:cxnLst/>
              <a:rect l="0" t="0" r="0" b="0"/>
              <a:pathLst>
                <a:path w="120000" h="120000" extrusionOk="0">
                  <a:moveTo>
                    <a:pt x="112434" y="0"/>
                  </a:moveTo>
                  <a:cubicBezTo>
                    <a:pt x="116608" y="0"/>
                    <a:pt x="120000" y="4642"/>
                    <a:pt x="120000" y="10357"/>
                  </a:cubicBezTo>
                  <a:cubicBezTo>
                    <a:pt x="120000" y="109642"/>
                    <a:pt x="120000" y="109642"/>
                    <a:pt x="120000" y="109642"/>
                  </a:cubicBezTo>
                  <a:cubicBezTo>
                    <a:pt x="120000" y="115357"/>
                    <a:pt x="116608" y="120000"/>
                    <a:pt x="112434" y="120000"/>
                  </a:cubicBezTo>
                  <a:cubicBezTo>
                    <a:pt x="7565" y="120000"/>
                    <a:pt x="7565" y="120000"/>
                    <a:pt x="7565" y="120000"/>
                  </a:cubicBezTo>
                  <a:cubicBezTo>
                    <a:pt x="3391" y="120000"/>
                    <a:pt x="0" y="115357"/>
                    <a:pt x="0" y="109642"/>
                  </a:cubicBezTo>
                  <a:cubicBezTo>
                    <a:pt x="0" y="10357"/>
                    <a:pt x="0" y="10357"/>
                    <a:pt x="0" y="10357"/>
                  </a:cubicBezTo>
                  <a:cubicBezTo>
                    <a:pt x="0" y="4642"/>
                    <a:pt x="3391" y="0"/>
                    <a:pt x="7565" y="0"/>
                  </a:cubicBezTo>
                  <a:cubicBezTo>
                    <a:pt x="112434" y="0"/>
                    <a:pt x="112434" y="0"/>
                    <a:pt x="112434" y="0"/>
                  </a:cubicBezTo>
                  <a:cubicBezTo>
                    <a:pt x="112434" y="0"/>
                    <a:pt x="112434" y="0"/>
                    <a:pt x="112434" y="0"/>
                  </a:cubicBezTo>
                  <a:close/>
                </a:path>
              </a:pathLst>
            </a:custGeom>
            <a:solidFill>
              <a:srgbClr val="1952AF"/>
            </a:solid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754" name="Shape 754"/>
            <p:cNvSpPr/>
            <p:nvPr/>
          </p:nvSpPr>
          <p:spPr>
            <a:xfrm>
              <a:off x="-1817688" y="2771775"/>
              <a:ext cx="1363661" cy="1109661"/>
            </a:xfrm>
            <a:custGeom>
              <a:avLst/>
              <a:gdLst/>
              <a:ahLst/>
              <a:cxnLst/>
              <a:rect l="0" t="0" r="0" b="0"/>
              <a:pathLst>
                <a:path w="120000" h="120000" extrusionOk="0">
                  <a:moveTo>
                    <a:pt x="0" y="119999"/>
                  </a:moveTo>
                  <a:lnTo>
                    <a:pt x="0" y="0"/>
                  </a:lnTo>
                  <a:lnTo>
                    <a:pt x="120000" y="0"/>
                  </a:lnTo>
                  <a:lnTo>
                    <a:pt x="120000" y="119999"/>
                  </a:lnTo>
                  <a:lnTo>
                    <a:pt x="0" y="119999"/>
                  </a:lnTo>
                  <a:lnTo>
                    <a:pt x="0" y="119999"/>
                  </a:lnTo>
                  <a:close/>
                </a:path>
              </a:pathLst>
            </a:custGeom>
            <a:solidFill>
              <a:srgbClr val="4285F4"/>
            </a:solid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755" name="Shape 755"/>
            <p:cNvSpPr/>
            <p:nvPr/>
          </p:nvSpPr>
          <p:spPr>
            <a:xfrm>
              <a:off x="-398462" y="3268663"/>
              <a:ext cx="127000" cy="123824"/>
            </a:xfrm>
            <a:custGeom>
              <a:avLst/>
              <a:gdLst/>
              <a:ahLst/>
              <a:cxnLst/>
              <a:rect l="0" t="0" r="0" b="0"/>
              <a:pathLst>
                <a:path w="120000" h="120000" extrusionOk="0">
                  <a:moveTo>
                    <a:pt x="84705" y="0"/>
                  </a:moveTo>
                  <a:cubicBezTo>
                    <a:pt x="105882" y="0"/>
                    <a:pt x="120000" y="14545"/>
                    <a:pt x="120000" y="32727"/>
                  </a:cubicBezTo>
                  <a:cubicBezTo>
                    <a:pt x="120000" y="87272"/>
                    <a:pt x="120000" y="87272"/>
                    <a:pt x="120000" y="87272"/>
                  </a:cubicBezTo>
                  <a:cubicBezTo>
                    <a:pt x="120000" y="101818"/>
                    <a:pt x="105882" y="120000"/>
                    <a:pt x="84705" y="120000"/>
                  </a:cubicBezTo>
                  <a:cubicBezTo>
                    <a:pt x="35294" y="120000"/>
                    <a:pt x="35294" y="120000"/>
                    <a:pt x="35294" y="120000"/>
                  </a:cubicBezTo>
                  <a:cubicBezTo>
                    <a:pt x="14117" y="120000"/>
                    <a:pt x="0" y="101818"/>
                    <a:pt x="0" y="87272"/>
                  </a:cubicBezTo>
                  <a:cubicBezTo>
                    <a:pt x="0" y="32727"/>
                    <a:pt x="0" y="32727"/>
                    <a:pt x="0" y="32727"/>
                  </a:cubicBezTo>
                  <a:cubicBezTo>
                    <a:pt x="0" y="14545"/>
                    <a:pt x="14117" y="0"/>
                    <a:pt x="35294" y="0"/>
                  </a:cubicBezTo>
                  <a:cubicBezTo>
                    <a:pt x="84705" y="0"/>
                    <a:pt x="84705" y="0"/>
                    <a:pt x="84705" y="0"/>
                  </a:cubicBezTo>
                  <a:cubicBezTo>
                    <a:pt x="84705" y="0"/>
                    <a:pt x="84705" y="0"/>
                    <a:pt x="84705" y="0"/>
                  </a:cubicBezTo>
                  <a:close/>
                </a:path>
              </a:pathLst>
            </a:custGeom>
            <a:solidFill>
              <a:srgbClr val="4285F4"/>
            </a:solid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756" name="Shape 756"/>
            <p:cNvSpPr/>
            <p:nvPr/>
          </p:nvSpPr>
          <p:spPr>
            <a:xfrm>
              <a:off x="-1611312" y="2846388"/>
              <a:ext cx="893761" cy="760411"/>
            </a:xfrm>
            <a:custGeom>
              <a:avLst/>
              <a:gdLst/>
              <a:ahLst/>
              <a:cxnLst/>
              <a:rect l="0" t="0" r="0" b="0"/>
              <a:pathLst>
                <a:path w="120000" h="120000" extrusionOk="0">
                  <a:moveTo>
                    <a:pt x="98823" y="43366"/>
                  </a:moveTo>
                  <a:cubicBezTo>
                    <a:pt x="99327" y="25544"/>
                    <a:pt x="89747" y="10099"/>
                    <a:pt x="76638" y="3564"/>
                  </a:cubicBezTo>
                  <a:cubicBezTo>
                    <a:pt x="72100" y="1188"/>
                    <a:pt x="68067" y="0"/>
                    <a:pt x="63529" y="0"/>
                  </a:cubicBezTo>
                  <a:cubicBezTo>
                    <a:pt x="63025" y="0"/>
                    <a:pt x="63025" y="0"/>
                    <a:pt x="63025" y="0"/>
                  </a:cubicBezTo>
                  <a:cubicBezTo>
                    <a:pt x="63025" y="0"/>
                    <a:pt x="63025" y="0"/>
                    <a:pt x="63025" y="0"/>
                  </a:cubicBezTo>
                  <a:cubicBezTo>
                    <a:pt x="63025" y="0"/>
                    <a:pt x="63025" y="0"/>
                    <a:pt x="63025" y="0"/>
                  </a:cubicBezTo>
                  <a:cubicBezTo>
                    <a:pt x="44369" y="0"/>
                    <a:pt x="26722" y="19009"/>
                    <a:pt x="26722" y="42772"/>
                  </a:cubicBezTo>
                  <a:cubicBezTo>
                    <a:pt x="26722" y="63564"/>
                    <a:pt x="0" y="93861"/>
                    <a:pt x="24705" y="115247"/>
                  </a:cubicBezTo>
                  <a:cubicBezTo>
                    <a:pt x="26722" y="115841"/>
                    <a:pt x="56974" y="112277"/>
                    <a:pt x="59495" y="112277"/>
                  </a:cubicBezTo>
                  <a:cubicBezTo>
                    <a:pt x="60504" y="112277"/>
                    <a:pt x="61512" y="112277"/>
                    <a:pt x="62016" y="112277"/>
                  </a:cubicBezTo>
                  <a:cubicBezTo>
                    <a:pt x="62016" y="114059"/>
                    <a:pt x="62016" y="114059"/>
                    <a:pt x="62016" y="114059"/>
                  </a:cubicBezTo>
                  <a:cubicBezTo>
                    <a:pt x="70588" y="114059"/>
                    <a:pt x="98823" y="120000"/>
                    <a:pt x="105378" y="108118"/>
                  </a:cubicBezTo>
                  <a:cubicBezTo>
                    <a:pt x="120000" y="81980"/>
                    <a:pt x="97815" y="79009"/>
                    <a:pt x="98823" y="43366"/>
                  </a:cubicBezTo>
                  <a:close/>
                </a:path>
              </a:pathLst>
            </a:custGeom>
            <a:solidFill>
              <a:srgbClr val="1D67E2"/>
            </a:solidFill>
            <a:ln>
              <a:noFill/>
            </a:ln>
          </p:spPr>
          <p:txBody>
            <a:bodyPr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Calibri"/>
                <a:ea typeface="Calibri"/>
                <a:cs typeface="Calibri"/>
                <a:sym typeface="Calibri"/>
              </a:endParaRPr>
            </a:p>
          </p:txBody>
        </p:sp>
        <p:sp>
          <p:nvSpPr>
            <p:cNvPr id="757" name="Shape 757"/>
            <p:cNvSpPr/>
            <p:nvPr/>
          </p:nvSpPr>
          <p:spPr>
            <a:xfrm>
              <a:off x="-1520825" y="2879725"/>
              <a:ext cx="676273" cy="976312"/>
            </a:xfrm>
            <a:custGeom>
              <a:avLst/>
              <a:gdLst/>
              <a:ahLst/>
              <a:cxnLst/>
              <a:rect l="0" t="0" r="0" b="0"/>
              <a:pathLst>
                <a:path w="120000" h="120000" extrusionOk="0">
                  <a:moveTo>
                    <a:pt x="119333" y="85250"/>
                  </a:moveTo>
                  <a:cubicBezTo>
                    <a:pt x="115333" y="84787"/>
                    <a:pt x="106000" y="84324"/>
                    <a:pt x="99333" y="82934"/>
                  </a:cubicBezTo>
                  <a:cubicBezTo>
                    <a:pt x="93333" y="82471"/>
                    <a:pt x="88000" y="81544"/>
                    <a:pt x="87333" y="80617"/>
                  </a:cubicBezTo>
                  <a:cubicBezTo>
                    <a:pt x="84666" y="77837"/>
                    <a:pt x="82000" y="72277"/>
                    <a:pt x="82000" y="66718"/>
                  </a:cubicBezTo>
                  <a:cubicBezTo>
                    <a:pt x="88000" y="63474"/>
                    <a:pt x="93333" y="60231"/>
                    <a:pt x="95333" y="57915"/>
                  </a:cubicBezTo>
                  <a:cubicBezTo>
                    <a:pt x="98000" y="55598"/>
                    <a:pt x="97333" y="51428"/>
                    <a:pt x="99333" y="48648"/>
                  </a:cubicBezTo>
                  <a:cubicBezTo>
                    <a:pt x="100666" y="47722"/>
                    <a:pt x="102666" y="46795"/>
                    <a:pt x="103333" y="45405"/>
                  </a:cubicBezTo>
                  <a:cubicBezTo>
                    <a:pt x="105333" y="41698"/>
                    <a:pt x="111333" y="40772"/>
                    <a:pt x="111333" y="35212"/>
                  </a:cubicBezTo>
                  <a:cubicBezTo>
                    <a:pt x="111333" y="29189"/>
                    <a:pt x="104666" y="30115"/>
                    <a:pt x="102666" y="31969"/>
                  </a:cubicBezTo>
                  <a:cubicBezTo>
                    <a:pt x="103333" y="28725"/>
                    <a:pt x="105333" y="21776"/>
                    <a:pt x="104666" y="18996"/>
                  </a:cubicBezTo>
                  <a:cubicBezTo>
                    <a:pt x="101333" y="5096"/>
                    <a:pt x="90666" y="0"/>
                    <a:pt x="66666" y="0"/>
                  </a:cubicBezTo>
                  <a:cubicBezTo>
                    <a:pt x="44000" y="0"/>
                    <a:pt x="32000" y="5096"/>
                    <a:pt x="29333" y="18996"/>
                  </a:cubicBezTo>
                  <a:cubicBezTo>
                    <a:pt x="28666" y="21776"/>
                    <a:pt x="30666" y="28725"/>
                    <a:pt x="30666" y="31969"/>
                  </a:cubicBezTo>
                  <a:cubicBezTo>
                    <a:pt x="29333" y="30115"/>
                    <a:pt x="22000" y="29189"/>
                    <a:pt x="22666" y="35212"/>
                  </a:cubicBezTo>
                  <a:cubicBezTo>
                    <a:pt x="22666" y="40772"/>
                    <a:pt x="29333" y="41698"/>
                    <a:pt x="30666" y="45405"/>
                  </a:cubicBezTo>
                  <a:cubicBezTo>
                    <a:pt x="30666" y="46795"/>
                    <a:pt x="32666" y="47722"/>
                    <a:pt x="35333" y="48648"/>
                  </a:cubicBezTo>
                  <a:cubicBezTo>
                    <a:pt x="36666" y="51428"/>
                    <a:pt x="36000" y="55598"/>
                    <a:pt x="39333" y="57915"/>
                  </a:cubicBezTo>
                  <a:cubicBezTo>
                    <a:pt x="40000" y="59768"/>
                    <a:pt x="45333" y="63011"/>
                    <a:pt x="50666" y="65328"/>
                  </a:cubicBezTo>
                  <a:cubicBezTo>
                    <a:pt x="51333" y="74594"/>
                    <a:pt x="50000" y="79227"/>
                    <a:pt x="40666" y="82007"/>
                  </a:cubicBezTo>
                  <a:cubicBezTo>
                    <a:pt x="26666" y="85714"/>
                    <a:pt x="0" y="81081"/>
                    <a:pt x="0" y="99613"/>
                  </a:cubicBezTo>
                  <a:cubicBezTo>
                    <a:pt x="16000" y="107953"/>
                    <a:pt x="16000" y="107953"/>
                    <a:pt x="16000" y="107953"/>
                  </a:cubicBezTo>
                  <a:cubicBezTo>
                    <a:pt x="18666" y="117683"/>
                    <a:pt x="18666" y="117683"/>
                    <a:pt x="18666" y="117683"/>
                  </a:cubicBezTo>
                  <a:cubicBezTo>
                    <a:pt x="20666" y="118610"/>
                    <a:pt x="24000" y="119536"/>
                    <a:pt x="26000" y="120000"/>
                  </a:cubicBezTo>
                  <a:cubicBezTo>
                    <a:pt x="105333" y="120000"/>
                    <a:pt x="105333" y="120000"/>
                    <a:pt x="105333" y="120000"/>
                  </a:cubicBezTo>
                  <a:cubicBezTo>
                    <a:pt x="110666" y="119073"/>
                    <a:pt x="115333" y="117220"/>
                    <a:pt x="120000" y="115366"/>
                  </a:cubicBezTo>
                  <a:cubicBezTo>
                    <a:pt x="119333" y="85250"/>
                    <a:pt x="119333" y="85250"/>
                    <a:pt x="119333" y="85250"/>
                  </a:cubicBezTo>
                  <a:cubicBezTo>
                    <a:pt x="119333" y="85250"/>
                    <a:pt x="119333" y="85250"/>
                    <a:pt x="119333" y="85250"/>
                  </a:cubicBezTo>
                  <a:close/>
                </a:path>
              </a:pathLst>
            </a:custGeom>
            <a:solidFill>
              <a:srgbClr val="99BDF9"/>
            </a:solid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758" name="Shape 758"/>
            <p:cNvSpPr/>
            <p:nvPr/>
          </p:nvSpPr>
          <p:spPr>
            <a:xfrm>
              <a:off x="-1438275" y="2771775"/>
              <a:ext cx="533399" cy="485773"/>
            </a:xfrm>
            <a:custGeom>
              <a:avLst/>
              <a:gdLst/>
              <a:ahLst/>
              <a:cxnLst/>
              <a:rect l="0" t="0" r="0" b="0"/>
              <a:pathLst>
                <a:path w="120000" h="120000" extrusionOk="0">
                  <a:moveTo>
                    <a:pt x="27042" y="120000"/>
                  </a:moveTo>
                  <a:cubicBezTo>
                    <a:pt x="22816" y="108837"/>
                    <a:pt x="20281" y="100465"/>
                    <a:pt x="18591" y="94883"/>
                  </a:cubicBezTo>
                  <a:cubicBezTo>
                    <a:pt x="0" y="45581"/>
                    <a:pt x="44788" y="0"/>
                    <a:pt x="98873" y="28837"/>
                  </a:cubicBezTo>
                  <a:cubicBezTo>
                    <a:pt x="98873" y="29767"/>
                    <a:pt x="98028" y="31627"/>
                    <a:pt x="98028" y="32558"/>
                  </a:cubicBezTo>
                  <a:cubicBezTo>
                    <a:pt x="114084" y="43720"/>
                    <a:pt x="120000" y="67906"/>
                    <a:pt x="114084" y="87441"/>
                  </a:cubicBezTo>
                  <a:cubicBezTo>
                    <a:pt x="111549" y="95813"/>
                    <a:pt x="108169" y="103255"/>
                    <a:pt x="106478" y="113488"/>
                  </a:cubicBezTo>
                  <a:cubicBezTo>
                    <a:pt x="104788" y="103255"/>
                    <a:pt x="105633" y="101395"/>
                    <a:pt x="106478" y="92093"/>
                  </a:cubicBezTo>
                  <a:cubicBezTo>
                    <a:pt x="108169" y="65116"/>
                    <a:pt x="107323" y="59534"/>
                    <a:pt x="94647" y="45581"/>
                  </a:cubicBezTo>
                  <a:cubicBezTo>
                    <a:pt x="86197" y="79069"/>
                    <a:pt x="72676" y="80000"/>
                    <a:pt x="38028" y="93953"/>
                  </a:cubicBezTo>
                  <a:cubicBezTo>
                    <a:pt x="26197" y="98604"/>
                    <a:pt x="26197" y="105116"/>
                    <a:pt x="27042" y="120000"/>
                  </a:cubicBezTo>
                  <a:close/>
                </a:path>
              </a:pathLst>
            </a:custGeom>
            <a:solidFill>
              <a:srgbClr val="1D67E2"/>
            </a:solidFill>
            <a:ln>
              <a:noFill/>
            </a:ln>
          </p:spPr>
          <p:txBody>
            <a:bodyPr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Calibri"/>
                <a:ea typeface="Calibri"/>
                <a:cs typeface="Calibri"/>
                <a:sym typeface="Calibri"/>
              </a:endParaRPr>
            </a:p>
          </p:txBody>
        </p:sp>
        <p:sp>
          <p:nvSpPr>
            <p:cNvPr id="759" name="Shape 759"/>
            <p:cNvSpPr/>
            <p:nvPr/>
          </p:nvSpPr>
          <p:spPr>
            <a:xfrm>
              <a:off x="-1581150" y="3532187"/>
              <a:ext cx="882649" cy="349250"/>
            </a:xfrm>
            <a:custGeom>
              <a:avLst/>
              <a:gdLst/>
              <a:ahLst/>
              <a:cxnLst/>
              <a:rect l="0" t="0" r="0" b="0"/>
              <a:pathLst>
                <a:path w="120000" h="120000" extrusionOk="0">
                  <a:moveTo>
                    <a:pt x="116936" y="72258"/>
                  </a:moveTo>
                  <a:cubicBezTo>
                    <a:pt x="116425" y="55483"/>
                    <a:pt x="114893" y="40000"/>
                    <a:pt x="113872" y="33548"/>
                  </a:cubicBezTo>
                  <a:cubicBezTo>
                    <a:pt x="113361" y="30967"/>
                    <a:pt x="112851" y="27096"/>
                    <a:pt x="111319" y="24516"/>
                  </a:cubicBezTo>
                  <a:cubicBezTo>
                    <a:pt x="111319" y="24516"/>
                    <a:pt x="111319" y="24516"/>
                    <a:pt x="111319" y="24516"/>
                  </a:cubicBezTo>
                  <a:cubicBezTo>
                    <a:pt x="109787" y="21935"/>
                    <a:pt x="107744" y="19354"/>
                    <a:pt x="105702" y="15483"/>
                  </a:cubicBezTo>
                  <a:cubicBezTo>
                    <a:pt x="105702" y="15483"/>
                    <a:pt x="105702" y="15483"/>
                    <a:pt x="105702" y="15483"/>
                  </a:cubicBezTo>
                  <a:cubicBezTo>
                    <a:pt x="98553" y="10322"/>
                    <a:pt x="89872" y="11612"/>
                    <a:pt x="83744" y="5161"/>
                  </a:cubicBezTo>
                  <a:cubicBezTo>
                    <a:pt x="82723" y="3870"/>
                    <a:pt x="81191" y="2580"/>
                    <a:pt x="80170" y="0"/>
                  </a:cubicBezTo>
                  <a:cubicBezTo>
                    <a:pt x="77106" y="12903"/>
                    <a:pt x="66893" y="21935"/>
                    <a:pt x="59744" y="21935"/>
                  </a:cubicBezTo>
                  <a:cubicBezTo>
                    <a:pt x="59744" y="21935"/>
                    <a:pt x="59744" y="21935"/>
                    <a:pt x="59744" y="21935"/>
                  </a:cubicBezTo>
                  <a:cubicBezTo>
                    <a:pt x="59744" y="21935"/>
                    <a:pt x="59744" y="21935"/>
                    <a:pt x="59744" y="21935"/>
                  </a:cubicBezTo>
                  <a:cubicBezTo>
                    <a:pt x="52595" y="21935"/>
                    <a:pt x="42382" y="12903"/>
                    <a:pt x="38808" y="0"/>
                  </a:cubicBezTo>
                  <a:cubicBezTo>
                    <a:pt x="38297" y="2580"/>
                    <a:pt x="37276" y="3870"/>
                    <a:pt x="35234" y="5161"/>
                  </a:cubicBezTo>
                  <a:cubicBezTo>
                    <a:pt x="27063" y="14193"/>
                    <a:pt x="13276" y="7741"/>
                    <a:pt x="7148" y="29677"/>
                  </a:cubicBezTo>
                  <a:cubicBezTo>
                    <a:pt x="6638" y="29677"/>
                    <a:pt x="6127" y="30967"/>
                    <a:pt x="6127" y="32258"/>
                  </a:cubicBezTo>
                  <a:cubicBezTo>
                    <a:pt x="6127" y="33548"/>
                    <a:pt x="6127" y="33548"/>
                    <a:pt x="5617" y="33548"/>
                  </a:cubicBezTo>
                  <a:cubicBezTo>
                    <a:pt x="5617" y="33548"/>
                    <a:pt x="5617" y="33548"/>
                    <a:pt x="5617" y="33548"/>
                  </a:cubicBezTo>
                  <a:cubicBezTo>
                    <a:pt x="5617" y="34838"/>
                    <a:pt x="5617" y="34838"/>
                    <a:pt x="5617" y="36129"/>
                  </a:cubicBezTo>
                  <a:cubicBezTo>
                    <a:pt x="4085" y="42580"/>
                    <a:pt x="2042" y="81290"/>
                    <a:pt x="0" y="120000"/>
                  </a:cubicBezTo>
                  <a:cubicBezTo>
                    <a:pt x="120000" y="120000"/>
                    <a:pt x="120000" y="120000"/>
                    <a:pt x="120000" y="120000"/>
                  </a:cubicBezTo>
                  <a:cubicBezTo>
                    <a:pt x="118978" y="103225"/>
                    <a:pt x="117957" y="86451"/>
                    <a:pt x="116936" y="72258"/>
                  </a:cubicBezTo>
                  <a:close/>
                </a:path>
              </a:pathLst>
            </a:custGeom>
            <a:solidFill>
              <a:srgbClr val="1D67E2"/>
            </a:solidFill>
            <a:ln>
              <a:noFill/>
            </a:ln>
          </p:spPr>
          <p:txBody>
            <a:bodyPr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Calibri"/>
                <a:ea typeface="Calibri"/>
                <a:cs typeface="Calibri"/>
                <a:sym typeface="Calibri"/>
              </a:endParaRPr>
            </a:p>
          </p:txBody>
        </p:sp>
      </p:grpSp>
      <p:grpSp>
        <p:nvGrpSpPr>
          <p:cNvPr id="760" name="Shape 760"/>
          <p:cNvGrpSpPr/>
          <p:nvPr/>
        </p:nvGrpSpPr>
        <p:grpSpPr>
          <a:xfrm>
            <a:off x="3921271" y="3759412"/>
            <a:ext cx="968140" cy="905864"/>
            <a:chOff x="3043189" y="1767748"/>
            <a:chExt cx="1468437" cy="1340038"/>
          </a:xfrm>
        </p:grpSpPr>
        <p:sp>
          <p:nvSpPr>
            <p:cNvPr id="761" name="Shape 761"/>
            <p:cNvSpPr/>
            <p:nvPr/>
          </p:nvSpPr>
          <p:spPr>
            <a:xfrm>
              <a:off x="3563796" y="1926499"/>
              <a:ext cx="436562" cy="763401"/>
            </a:xfrm>
            <a:custGeom>
              <a:avLst/>
              <a:gdLst/>
              <a:ahLst/>
              <a:cxnLst/>
              <a:rect l="0" t="0" r="0" b="0"/>
              <a:pathLst>
                <a:path w="120000" h="120000" extrusionOk="0">
                  <a:moveTo>
                    <a:pt x="117777" y="37021"/>
                  </a:moveTo>
                  <a:cubicBezTo>
                    <a:pt x="115555" y="36382"/>
                    <a:pt x="112222" y="37021"/>
                    <a:pt x="108888" y="39574"/>
                  </a:cubicBezTo>
                  <a:cubicBezTo>
                    <a:pt x="107777" y="37021"/>
                    <a:pt x="107777" y="34468"/>
                    <a:pt x="107777" y="31276"/>
                  </a:cubicBezTo>
                  <a:cubicBezTo>
                    <a:pt x="108888" y="26170"/>
                    <a:pt x="108888" y="21702"/>
                    <a:pt x="107777" y="17872"/>
                  </a:cubicBezTo>
                  <a:cubicBezTo>
                    <a:pt x="106666" y="14042"/>
                    <a:pt x="103333" y="10851"/>
                    <a:pt x="97777" y="7659"/>
                  </a:cubicBezTo>
                  <a:cubicBezTo>
                    <a:pt x="91111" y="3829"/>
                    <a:pt x="81111" y="1276"/>
                    <a:pt x="70000" y="638"/>
                  </a:cubicBezTo>
                  <a:cubicBezTo>
                    <a:pt x="58888" y="0"/>
                    <a:pt x="47777" y="0"/>
                    <a:pt x="37777" y="2553"/>
                  </a:cubicBezTo>
                  <a:cubicBezTo>
                    <a:pt x="37777" y="2553"/>
                    <a:pt x="37777" y="2553"/>
                    <a:pt x="37777" y="2553"/>
                  </a:cubicBezTo>
                  <a:cubicBezTo>
                    <a:pt x="37777" y="2553"/>
                    <a:pt x="36666" y="2553"/>
                    <a:pt x="36666" y="2553"/>
                  </a:cubicBezTo>
                  <a:cubicBezTo>
                    <a:pt x="36666" y="2553"/>
                    <a:pt x="36666" y="2553"/>
                    <a:pt x="36666" y="2553"/>
                  </a:cubicBezTo>
                  <a:cubicBezTo>
                    <a:pt x="35555" y="2553"/>
                    <a:pt x="35555" y="2553"/>
                    <a:pt x="35555" y="3191"/>
                  </a:cubicBezTo>
                  <a:cubicBezTo>
                    <a:pt x="35555" y="3191"/>
                    <a:pt x="35555" y="3191"/>
                    <a:pt x="35555" y="3191"/>
                  </a:cubicBezTo>
                  <a:cubicBezTo>
                    <a:pt x="34444" y="3191"/>
                    <a:pt x="34444" y="3191"/>
                    <a:pt x="34444" y="3191"/>
                  </a:cubicBezTo>
                  <a:cubicBezTo>
                    <a:pt x="34444" y="3191"/>
                    <a:pt x="34444" y="3191"/>
                    <a:pt x="33333" y="3191"/>
                  </a:cubicBezTo>
                  <a:cubicBezTo>
                    <a:pt x="33333" y="3191"/>
                    <a:pt x="33333" y="3191"/>
                    <a:pt x="33333" y="3829"/>
                  </a:cubicBezTo>
                  <a:cubicBezTo>
                    <a:pt x="33333" y="3829"/>
                    <a:pt x="33333" y="3829"/>
                    <a:pt x="33333" y="3829"/>
                  </a:cubicBezTo>
                  <a:cubicBezTo>
                    <a:pt x="32222" y="3829"/>
                    <a:pt x="32222" y="3829"/>
                    <a:pt x="32222" y="3829"/>
                  </a:cubicBezTo>
                  <a:cubicBezTo>
                    <a:pt x="32222" y="3829"/>
                    <a:pt x="32222" y="3829"/>
                    <a:pt x="32222" y="3829"/>
                  </a:cubicBezTo>
                  <a:cubicBezTo>
                    <a:pt x="27777" y="5106"/>
                    <a:pt x="24444" y="6382"/>
                    <a:pt x="22222" y="7659"/>
                  </a:cubicBezTo>
                  <a:cubicBezTo>
                    <a:pt x="22222" y="7659"/>
                    <a:pt x="22222" y="7659"/>
                    <a:pt x="22222" y="7659"/>
                  </a:cubicBezTo>
                  <a:cubicBezTo>
                    <a:pt x="16666" y="10851"/>
                    <a:pt x="13333" y="14042"/>
                    <a:pt x="12222" y="17872"/>
                  </a:cubicBezTo>
                  <a:cubicBezTo>
                    <a:pt x="11111" y="21702"/>
                    <a:pt x="11111" y="26170"/>
                    <a:pt x="12222" y="31276"/>
                  </a:cubicBezTo>
                  <a:cubicBezTo>
                    <a:pt x="12222" y="34468"/>
                    <a:pt x="11111" y="37021"/>
                    <a:pt x="11111" y="39574"/>
                  </a:cubicBezTo>
                  <a:cubicBezTo>
                    <a:pt x="7777" y="37021"/>
                    <a:pt x="4444" y="36382"/>
                    <a:pt x="2222" y="37021"/>
                  </a:cubicBezTo>
                  <a:cubicBezTo>
                    <a:pt x="1111" y="37659"/>
                    <a:pt x="0" y="39574"/>
                    <a:pt x="1111" y="41489"/>
                  </a:cubicBezTo>
                  <a:cubicBezTo>
                    <a:pt x="2222" y="45319"/>
                    <a:pt x="6666" y="51063"/>
                    <a:pt x="7777" y="54255"/>
                  </a:cubicBezTo>
                  <a:cubicBezTo>
                    <a:pt x="8888" y="56808"/>
                    <a:pt x="13333" y="63191"/>
                    <a:pt x="16666" y="61914"/>
                  </a:cubicBezTo>
                  <a:cubicBezTo>
                    <a:pt x="17777" y="67021"/>
                    <a:pt x="17777" y="70212"/>
                    <a:pt x="20000" y="74042"/>
                  </a:cubicBezTo>
                  <a:cubicBezTo>
                    <a:pt x="21111" y="75319"/>
                    <a:pt x="25555" y="77234"/>
                    <a:pt x="28888" y="79148"/>
                  </a:cubicBezTo>
                  <a:cubicBezTo>
                    <a:pt x="28888" y="83617"/>
                    <a:pt x="27777" y="87446"/>
                    <a:pt x="23333" y="90000"/>
                  </a:cubicBezTo>
                  <a:cubicBezTo>
                    <a:pt x="60000" y="120000"/>
                    <a:pt x="60000" y="120000"/>
                    <a:pt x="60000" y="120000"/>
                  </a:cubicBezTo>
                  <a:cubicBezTo>
                    <a:pt x="88888" y="99574"/>
                    <a:pt x="88888" y="99574"/>
                    <a:pt x="88888" y="99574"/>
                  </a:cubicBezTo>
                  <a:cubicBezTo>
                    <a:pt x="86666" y="98297"/>
                    <a:pt x="97777" y="92553"/>
                    <a:pt x="95555" y="90638"/>
                  </a:cubicBezTo>
                  <a:cubicBezTo>
                    <a:pt x="92222" y="87446"/>
                    <a:pt x="90000" y="83617"/>
                    <a:pt x="90000" y="79148"/>
                  </a:cubicBezTo>
                  <a:cubicBezTo>
                    <a:pt x="93333" y="77234"/>
                    <a:pt x="98888" y="75319"/>
                    <a:pt x="100000" y="73404"/>
                  </a:cubicBezTo>
                  <a:cubicBezTo>
                    <a:pt x="102222" y="70212"/>
                    <a:pt x="102222" y="67021"/>
                    <a:pt x="103333" y="61914"/>
                  </a:cubicBezTo>
                  <a:cubicBezTo>
                    <a:pt x="106666" y="63191"/>
                    <a:pt x="111111" y="56808"/>
                    <a:pt x="112222" y="54255"/>
                  </a:cubicBezTo>
                  <a:cubicBezTo>
                    <a:pt x="113333" y="51063"/>
                    <a:pt x="117777" y="45319"/>
                    <a:pt x="118888" y="41489"/>
                  </a:cubicBezTo>
                  <a:cubicBezTo>
                    <a:pt x="120000" y="39574"/>
                    <a:pt x="118888" y="37659"/>
                    <a:pt x="117777" y="37021"/>
                  </a:cubicBezTo>
                  <a:close/>
                </a:path>
              </a:pathLst>
            </a:custGeom>
            <a:solidFill>
              <a:srgbClr val="B7E2CD"/>
            </a:solid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762" name="Shape 762"/>
            <p:cNvSpPr/>
            <p:nvPr/>
          </p:nvSpPr>
          <p:spPr>
            <a:xfrm>
              <a:off x="3554457" y="1807434"/>
              <a:ext cx="462242" cy="417886"/>
            </a:xfrm>
            <a:custGeom>
              <a:avLst/>
              <a:gdLst/>
              <a:ahLst/>
              <a:cxnLst/>
              <a:rect l="0" t="0" r="0" b="0"/>
              <a:pathLst>
                <a:path w="120000" h="120000" extrusionOk="0">
                  <a:moveTo>
                    <a:pt x="27368" y="85048"/>
                  </a:moveTo>
                  <a:cubicBezTo>
                    <a:pt x="24210" y="88543"/>
                    <a:pt x="15789" y="92038"/>
                    <a:pt x="16842" y="120000"/>
                  </a:cubicBezTo>
                  <a:cubicBezTo>
                    <a:pt x="6315" y="76893"/>
                    <a:pt x="0" y="45436"/>
                    <a:pt x="24210" y="25631"/>
                  </a:cubicBezTo>
                  <a:cubicBezTo>
                    <a:pt x="54736" y="0"/>
                    <a:pt x="92631" y="16310"/>
                    <a:pt x="95789" y="25631"/>
                  </a:cubicBezTo>
                  <a:cubicBezTo>
                    <a:pt x="119999" y="36116"/>
                    <a:pt x="110526" y="79223"/>
                    <a:pt x="103157" y="114174"/>
                  </a:cubicBezTo>
                  <a:cubicBezTo>
                    <a:pt x="103157" y="96699"/>
                    <a:pt x="99999" y="74563"/>
                    <a:pt x="91578" y="59417"/>
                  </a:cubicBezTo>
                  <a:cubicBezTo>
                    <a:pt x="90526" y="58252"/>
                    <a:pt x="88421" y="57087"/>
                    <a:pt x="86315" y="57087"/>
                  </a:cubicBezTo>
                  <a:cubicBezTo>
                    <a:pt x="67368" y="55922"/>
                    <a:pt x="54736" y="93203"/>
                    <a:pt x="27368" y="85048"/>
                  </a:cubicBezTo>
                  <a:close/>
                </a:path>
              </a:pathLst>
            </a:custGeom>
            <a:solidFill>
              <a:srgbClr val="0B7341"/>
            </a:solid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rgbClr val="000000"/>
                </a:solidFill>
                <a:latin typeface="Calibri"/>
                <a:ea typeface="Calibri"/>
                <a:cs typeface="Calibri"/>
                <a:sym typeface="Calibri"/>
              </a:endParaRPr>
            </a:p>
          </p:txBody>
        </p:sp>
        <p:sp>
          <p:nvSpPr>
            <p:cNvPr id="763" name="Shape 763"/>
            <p:cNvSpPr/>
            <p:nvPr/>
          </p:nvSpPr>
          <p:spPr>
            <a:xfrm>
              <a:off x="3615157" y="2470450"/>
              <a:ext cx="329173" cy="571966"/>
            </a:xfrm>
            <a:custGeom>
              <a:avLst/>
              <a:gdLst/>
              <a:ahLst/>
              <a:cxnLst/>
              <a:rect l="0" t="0" r="0" b="0"/>
              <a:pathLst>
                <a:path w="120000" h="120000" extrusionOk="0">
                  <a:moveTo>
                    <a:pt x="120000" y="11914"/>
                  </a:moveTo>
                  <a:cubicBezTo>
                    <a:pt x="114074" y="8510"/>
                    <a:pt x="111111" y="5957"/>
                    <a:pt x="109629" y="0"/>
                  </a:cubicBezTo>
                  <a:cubicBezTo>
                    <a:pt x="103703" y="4255"/>
                    <a:pt x="96296" y="15319"/>
                    <a:pt x="60740" y="15319"/>
                  </a:cubicBezTo>
                  <a:cubicBezTo>
                    <a:pt x="25185" y="15319"/>
                    <a:pt x="17777" y="4255"/>
                    <a:pt x="11851" y="0"/>
                  </a:cubicBezTo>
                  <a:cubicBezTo>
                    <a:pt x="10370" y="5957"/>
                    <a:pt x="7407" y="8510"/>
                    <a:pt x="0" y="11914"/>
                  </a:cubicBezTo>
                  <a:cubicBezTo>
                    <a:pt x="1481" y="12765"/>
                    <a:pt x="1481" y="12765"/>
                    <a:pt x="1481" y="12765"/>
                  </a:cubicBezTo>
                  <a:cubicBezTo>
                    <a:pt x="8888" y="120000"/>
                    <a:pt x="8888" y="120000"/>
                    <a:pt x="8888" y="120000"/>
                  </a:cubicBezTo>
                  <a:cubicBezTo>
                    <a:pt x="115555" y="120000"/>
                    <a:pt x="115555" y="120000"/>
                    <a:pt x="115555" y="120000"/>
                  </a:cubicBezTo>
                  <a:cubicBezTo>
                    <a:pt x="120000" y="11914"/>
                    <a:pt x="120000" y="11914"/>
                    <a:pt x="120000" y="11914"/>
                  </a:cubicBezTo>
                  <a:cubicBezTo>
                    <a:pt x="120000" y="11914"/>
                    <a:pt x="120000" y="11914"/>
                    <a:pt x="120000" y="11914"/>
                  </a:cubicBezTo>
                  <a:close/>
                </a:path>
              </a:pathLst>
            </a:custGeom>
            <a:solidFill>
              <a:srgbClr val="0F9D58"/>
            </a:solid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764" name="Shape 764"/>
            <p:cNvSpPr/>
            <p:nvPr/>
          </p:nvSpPr>
          <p:spPr>
            <a:xfrm>
              <a:off x="3206608" y="2526480"/>
              <a:ext cx="1160275" cy="581305"/>
            </a:xfrm>
            <a:custGeom>
              <a:avLst/>
              <a:gdLst/>
              <a:ahLst/>
              <a:cxnLst/>
              <a:rect l="0" t="0" r="0" b="0"/>
              <a:pathLst>
                <a:path w="120000" h="120000" extrusionOk="0">
                  <a:moveTo>
                    <a:pt x="111188" y="46153"/>
                  </a:moveTo>
                  <a:cubicBezTo>
                    <a:pt x="110769" y="38601"/>
                    <a:pt x="109930" y="32727"/>
                    <a:pt x="109090" y="28531"/>
                  </a:cubicBezTo>
                  <a:cubicBezTo>
                    <a:pt x="107412" y="14265"/>
                    <a:pt x="102797" y="11748"/>
                    <a:pt x="90209" y="12587"/>
                  </a:cubicBezTo>
                  <a:cubicBezTo>
                    <a:pt x="88111" y="12587"/>
                    <a:pt x="86433" y="11748"/>
                    <a:pt x="84755" y="10909"/>
                  </a:cubicBezTo>
                  <a:cubicBezTo>
                    <a:pt x="84755" y="10909"/>
                    <a:pt x="78041" y="3356"/>
                    <a:pt x="76363" y="0"/>
                  </a:cubicBezTo>
                  <a:cubicBezTo>
                    <a:pt x="76363" y="0"/>
                    <a:pt x="76363" y="0"/>
                    <a:pt x="76363" y="0"/>
                  </a:cubicBezTo>
                  <a:cubicBezTo>
                    <a:pt x="76363" y="0"/>
                    <a:pt x="71328" y="17622"/>
                    <a:pt x="59160" y="17622"/>
                  </a:cubicBezTo>
                  <a:cubicBezTo>
                    <a:pt x="46993" y="17622"/>
                    <a:pt x="44055" y="5874"/>
                    <a:pt x="42797" y="0"/>
                  </a:cubicBezTo>
                  <a:cubicBezTo>
                    <a:pt x="42797" y="0"/>
                    <a:pt x="42797" y="0"/>
                    <a:pt x="42797" y="0"/>
                  </a:cubicBezTo>
                  <a:cubicBezTo>
                    <a:pt x="42797" y="0"/>
                    <a:pt x="42797" y="0"/>
                    <a:pt x="42797" y="0"/>
                  </a:cubicBezTo>
                  <a:cubicBezTo>
                    <a:pt x="42797" y="0"/>
                    <a:pt x="42797" y="0"/>
                    <a:pt x="42797" y="0"/>
                  </a:cubicBezTo>
                  <a:cubicBezTo>
                    <a:pt x="34405" y="10909"/>
                    <a:pt x="34405" y="10909"/>
                    <a:pt x="34405" y="10909"/>
                  </a:cubicBezTo>
                  <a:cubicBezTo>
                    <a:pt x="32727" y="11748"/>
                    <a:pt x="31048" y="12587"/>
                    <a:pt x="28951" y="12587"/>
                  </a:cubicBezTo>
                  <a:cubicBezTo>
                    <a:pt x="14265" y="11748"/>
                    <a:pt x="10489" y="14265"/>
                    <a:pt x="9650" y="36083"/>
                  </a:cubicBezTo>
                  <a:cubicBezTo>
                    <a:pt x="9650" y="36083"/>
                    <a:pt x="9230" y="37762"/>
                    <a:pt x="9230" y="39440"/>
                  </a:cubicBezTo>
                  <a:cubicBezTo>
                    <a:pt x="8811" y="41118"/>
                    <a:pt x="8811" y="43636"/>
                    <a:pt x="8811" y="46153"/>
                  </a:cubicBezTo>
                  <a:cubicBezTo>
                    <a:pt x="0" y="120000"/>
                    <a:pt x="0" y="120000"/>
                    <a:pt x="0" y="120000"/>
                  </a:cubicBezTo>
                  <a:cubicBezTo>
                    <a:pt x="120000" y="120000"/>
                    <a:pt x="120000" y="120000"/>
                    <a:pt x="120000" y="120000"/>
                  </a:cubicBezTo>
                  <a:lnTo>
                    <a:pt x="111188" y="46153"/>
                  </a:lnTo>
                  <a:close/>
                </a:path>
              </a:pathLst>
            </a:custGeom>
            <a:solidFill>
              <a:srgbClr val="B7E2CD"/>
            </a:solid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765" name="Shape 765"/>
            <p:cNvSpPr/>
            <p:nvPr/>
          </p:nvSpPr>
          <p:spPr>
            <a:xfrm>
              <a:off x="3043189" y="1767748"/>
              <a:ext cx="1468437" cy="889466"/>
            </a:xfrm>
            <a:custGeom>
              <a:avLst/>
              <a:gdLst/>
              <a:ahLst/>
              <a:cxnLst/>
              <a:rect l="0" t="0" r="0" b="0"/>
              <a:pathLst>
                <a:path w="120000" h="120000" extrusionOk="0">
                  <a:moveTo>
                    <a:pt x="93480" y="59726"/>
                  </a:moveTo>
                  <a:cubicBezTo>
                    <a:pt x="95138" y="57534"/>
                    <a:pt x="96795" y="55890"/>
                    <a:pt x="98453" y="53698"/>
                  </a:cubicBezTo>
                  <a:cubicBezTo>
                    <a:pt x="100110" y="56438"/>
                    <a:pt x="102099" y="57534"/>
                    <a:pt x="104419" y="57534"/>
                  </a:cubicBezTo>
                  <a:cubicBezTo>
                    <a:pt x="109060" y="57534"/>
                    <a:pt x="113038" y="51506"/>
                    <a:pt x="113038" y="43287"/>
                  </a:cubicBezTo>
                  <a:cubicBezTo>
                    <a:pt x="113038" y="40547"/>
                    <a:pt x="112375" y="37808"/>
                    <a:pt x="111381" y="35068"/>
                  </a:cubicBezTo>
                  <a:cubicBezTo>
                    <a:pt x="117016" y="25753"/>
                    <a:pt x="119337" y="17534"/>
                    <a:pt x="118342" y="11506"/>
                  </a:cubicBezTo>
                  <a:cubicBezTo>
                    <a:pt x="117679" y="9315"/>
                    <a:pt x="116685" y="7123"/>
                    <a:pt x="115027" y="6027"/>
                  </a:cubicBezTo>
                  <a:cubicBezTo>
                    <a:pt x="108397" y="1095"/>
                    <a:pt x="92154" y="6027"/>
                    <a:pt x="72596" y="18082"/>
                  </a:cubicBezTo>
                  <a:cubicBezTo>
                    <a:pt x="73259" y="18630"/>
                    <a:pt x="73591" y="19178"/>
                    <a:pt x="74254" y="20273"/>
                  </a:cubicBezTo>
                  <a:cubicBezTo>
                    <a:pt x="92817" y="8767"/>
                    <a:pt x="108397" y="3835"/>
                    <a:pt x="114364" y="8219"/>
                  </a:cubicBezTo>
                  <a:cubicBezTo>
                    <a:pt x="115690" y="9315"/>
                    <a:pt x="116353" y="10958"/>
                    <a:pt x="116685" y="12602"/>
                  </a:cubicBezTo>
                  <a:cubicBezTo>
                    <a:pt x="117679" y="17534"/>
                    <a:pt x="115359" y="24657"/>
                    <a:pt x="110386" y="33424"/>
                  </a:cubicBezTo>
                  <a:cubicBezTo>
                    <a:pt x="108729" y="30684"/>
                    <a:pt x="106740" y="29589"/>
                    <a:pt x="104419" y="29589"/>
                  </a:cubicBezTo>
                  <a:cubicBezTo>
                    <a:pt x="99779" y="29589"/>
                    <a:pt x="95801" y="35616"/>
                    <a:pt x="95801" y="43287"/>
                  </a:cubicBezTo>
                  <a:cubicBezTo>
                    <a:pt x="95801" y="46575"/>
                    <a:pt x="96464" y="49315"/>
                    <a:pt x="97458" y="51506"/>
                  </a:cubicBezTo>
                  <a:cubicBezTo>
                    <a:pt x="95801" y="53698"/>
                    <a:pt x="93812" y="55890"/>
                    <a:pt x="92154" y="58082"/>
                  </a:cubicBezTo>
                  <a:cubicBezTo>
                    <a:pt x="88176" y="53698"/>
                    <a:pt x="81215" y="45479"/>
                    <a:pt x="76574" y="40547"/>
                  </a:cubicBezTo>
                  <a:cubicBezTo>
                    <a:pt x="76243" y="41643"/>
                    <a:pt x="76243" y="42739"/>
                    <a:pt x="76243" y="44383"/>
                  </a:cubicBezTo>
                  <a:cubicBezTo>
                    <a:pt x="80552" y="48219"/>
                    <a:pt x="87182" y="55890"/>
                    <a:pt x="90497" y="59726"/>
                  </a:cubicBezTo>
                  <a:cubicBezTo>
                    <a:pt x="82541" y="68493"/>
                    <a:pt x="73922" y="76712"/>
                    <a:pt x="64640" y="83835"/>
                  </a:cubicBezTo>
                  <a:cubicBezTo>
                    <a:pt x="62983" y="85479"/>
                    <a:pt x="61657" y="86575"/>
                    <a:pt x="60000" y="87671"/>
                  </a:cubicBezTo>
                  <a:cubicBezTo>
                    <a:pt x="58342" y="86575"/>
                    <a:pt x="57016" y="84931"/>
                    <a:pt x="55359" y="83835"/>
                  </a:cubicBezTo>
                  <a:cubicBezTo>
                    <a:pt x="46077" y="75616"/>
                    <a:pt x="37458" y="66849"/>
                    <a:pt x="29834" y="58082"/>
                  </a:cubicBezTo>
                  <a:cubicBezTo>
                    <a:pt x="33812" y="53698"/>
                    <a:pt x="39779" y="47671"/>
                    <a:pt x="44419" y="43287"/>
                  </a:cubicBezTo>
                  <a:cubicBezTo>
                    <a:pt x="44419" y="42191"/>
                    <a:pt x="44419" y="41095"/>
                    <a:pt x="44088" y="40000"/>
                  </a:cubicBezTo>
                  <a:cubicBezTo>
                    <a:pt x="39116" y="44931"/>
                    <a:pt x="32486" y="52054"/>
                    <a:pt x="28508" y="56438"/>
                  </a:cubicBezTo>
                  <a:cubicBezTo>
                    <a:pt x="12265" y="37260"/>
                    <a:pt x="2651" y="18630"/>
                    <a:pt x="4309" y="9315"/>
                  </a:cubicBezTo>
                  <a:cubicBezTo>
                    <a:pt x="4640" y="7671"/>
                    <a:pt x="5635" y="6575"/>
                    <a:pt x="6961" y="5479"/>
                  </a:cubicBezTo>
                  <a:cubicBezTo>
                    <a:pt x="10939" y="2739"/>
                    <a:pt x="19226" y="4383"/>
                    <a:pt x="29502" y="9315"/>
                  </a:cubicBezTo>
                  <a:cubicBezTo>
                    <a:pt x="29502" y="9863"/>
                    <a:pt x="29502" y="10410"/>
                    <a:pt x="29502" y="10410"/>
                  </a:cubicBezTo>
                  <a:cubicBezTo>
                    <a:pt x="29502" y="14794"/>
                    <a:pt x="31491" y="18630"/>
                    <a:pt x="34143" y="18630"/>
                  </a:cubicBezTo>
                  <a:cubicBezTo>
                    <a:pt x="36132" y="18630"/>
                    <a:pt x="37458" y="16986"/>
                    <a:pt x="38453" y="14246"/>
                  </a:cubicBezTo>
                  <a:cubicBezTo>
                    <a:pt x="41436" y="15890"/>
                    <a:pt x="44419" y="18082"/>
                    <a:pt x="47403" y="20273"/>
                  </a:cubicBezTo>
                  <a:cubicBezTo>
                    <a:pt x="47734" y="19178"/>
                    <a:pt x="48397" y="18630"/>
                    <a:pt x="48729" y="18082"/>
                  </a:cubicBezTo>
                  <a:cubicBezTo>
                    <a:pt x="45414" y="15890"/>
                    <a:pt x="42099" y="13698"/>
                    <a:pt x="38784" y="11506"/>
                  </a:cubicBezTo>
                  <a:cubicBezTo>
                    <a:pt x="38784" y="11506"/>
                    <a:pt x="38784" y="10958"/>
                    <a:pt x="38784" y="10410"/>
                  </a:cubicBezTo>
                  <a:cubicBezTo>
                    <a:pt x="38784" y="6575"/>
                    <a:pt x="36795" y="2739"/>
                    <a:pt x="34143" y="2739"/>
                  </a:cubicBezTo>
                  <a:cubicBezTo>
                    <a:pt x="32486" y="2739"/>
                    <a:pt x="30828" y="4383"/>
                    <a:pt x="30165" y="6575"/>
                  </a:cubicBezTo>
                  <a:cubicBezTo>
                    <a:pt x="19226" y="1643"/>
                    <a:pt x="10939" y="0"/>
                    <a:pt x="6298" y="3287"/>
                  </a:cubicBezTo>
                  <a:cubicBezTo>
                    <a:pt x="4640" y="4383"/>
                    <a:pt x="3646" y="6027"/>
                    <a:pt x="2983" y="8767"/>
                  </a:cubicBezTo>
                  <a:cubicBezTo>
                    <a:pt x="994" y="19178"/>
                    <a:pt x="10607" y="37808"/>
                    <a:pt x="27182" y="58082"/>
                  </a:cubicBezTo>
                  <a:cubicBezTo>
                    <a:pt x="10276" y="77260"/>
                    <a:pt x="0" y="96438"/>
                    <a:pt x="1657" y="106301"/>
                  </a:cubicBezTo>
                  <a:cubicBezTo>
                    <a:pt x="2651" y="111232"/>
                    <a:pt x="6298" y="113972"/>
                    <a:pt x="12265" y="113972"/>
                  </a:cubicBezTo>
                  <a:cubicBezTo>
                    <a:pt x="12928" y="113972"/>
                    <a:pt x="13259" y="113972"/>
                    <a:pt x="13922" y="113972"/>
                  </a:cubicBezTo>
                  <a:cubicBezTo>
                    <a:pt x="14585" y="117260"/>
                    <a:pt x="16243" y="120000"/>
                    <a:pt x="18232" y="120000"/>
                  </a:cubicBezTo>
                  <a:cubicBezTo>
                    <a:pt x="20883" y="120000"/>
                    <a:pt x="22872" y="116712"/>
                    <a:pt x="22872" y="112328"/>
                  </a:cubicBezTo>
                  <a:cubicBezTo>
                    <a:pt x="33149" y="109041"/>
                    <a:pt x="46077" y="101369"/>
                    <a:pt x="60000" y="90958"/>
                  </a:cubicBezTo>
                  <a:cubicBezTo>
                    <a:pt x="73259" y="101917"/>
                    <a:pt x="86187" y="110136"/>
                    <a:pt x="96464" y="113972"/>
                  </a:cubicBezTo>
                  <a:cubicBezTo>
                    <a:pt x="100441" y="115616"/>
                    <a:pt x="104751" y="117260"/>
                    <a:pt x="108397" y="117260"/>
                  </a:cubicBezTo>
                  <a:cubicBezTo>
                    <a:pt x="113701" y="117260"/>
                    <a:pt x="117016" y="114520"/>
                    <a:pt x="118011" y="109589"/>
                  </a:cubicBezTo>
                  <a:cubicBezTo>
                    <a:pt x="120000" y="99178"/>
                    <a:pt x="110055" y="80000"/>
                    <a:pt x="93480" y="59726"/>
                  </a:cubicBezTo>
                  <a:close/>
                  <a:moveTo>
                    <a:pt x="22541" y="109589"/>
                  </a:moveTo>
                  <a:cubicBezTo>
                    <a:pt x="21878" y="106301"/>
                    <a:pt x="20220" y="104109"/>
                    <a:pt x="18232" y="104109"/>
                  </a:cubicBezTo>
                  <a:cubicBezTo>
                    <a:pt x="15911" y="104109"/>
                    <a:pt x="13922" y="107397"/>
                    <a:pt x="13922" y="111232"/>
                  </a:cubicBezTo>
                  <a:cubicBezTo>
                    <a:pt x="10607" y="111780"/>
                    <a:pt x="7955" y="111232"/>
                    <a:pt x="5966" y="110136"/>
                  </a:cubicBezTo>
                  <a:cubicBezTo>
                    <a:pt x="4640" y="109041"/>
                    <a:pt x="3646" y="107397"/>
                    <a:pt x="3314" y="105753"/>
                  </a:cubicBezTo>
                  <a:cubicBezTo>
                    <a:pt x="1657" y="96438"/>
                    <a:pt x="12265" y="78356"/>
                    <a:pt x="28508" y="59726"/>
                  </a:cubicBezTo>
                  <a:cubicBezTo>
                    <a:pt x="36132" y="68493"/>
                    <a:pt x="44751" y="77808"/>
                    <a:pt x="54696" y="86575"/>
                  </a:cubicBezTo>
                  <a:cubicBezTo>
                    <a:pt x="55690" y="87123"/>
                    <a:pt x="57016" y="88219"/>
                    <a:pt x="58011" y="89315"/>
                  </a:cubicBezTo>
                  <a:cubicBezTo>
                    <a:pt x="44751" y="99178"/>
                    <a:pt x="32486" y="106301"/>
                    <a:pt x="22541" y="109589"/>
                  </a:cubicBezTo>
                  <a:close/>
                  <a:moveTo>
                    <a:pt x="116022" y="108493"/>
                  </a:moveTo>
                  <a:cubicBezTo>
                    <a:pt x="114696" y="114520"/>
                    <a:pt x="107734" y="115616"/>
                    <a:pt x="96795" y="111780"/>
                  </a:cubicBezTo>
                  <a:cubicBezTo>
                    <a:pt x="86850" y="107397"/>
                    <a:pt x="74585" y="99726"/>
                    <a:pt x="61657" y="89315"/>
                  </a:cubicBezTo>
                  <a:cubicBezTo>
                    <a:pt x="62983" y="88219"/>
                    <a:pt x="64309" y="87671"/>
                    <a:pt x="65303" y="86575"/>
                  </a:cubicBezTo>
                  <a:cubicBezTo>
                    <a:pt x="74917" y="78904"/>
                    <a:pt x="83867" y="70136"/>
                    <a:pt x="91823" y="61369"/>
                  </a:cubicBezTo>
                  <a:cubicBezTo>
                    <a:pt x="108066" y="81095"/>
                    <a:pt x="118011" y="99178"/>
                    <a:pt x="116022" y="108493"/>
                  </a:cubicBezTo>
                  <a:close/>
                </a:path>
              </a:pathLst>
            </a:custGeom>
            <a:solidFill>
              <a:srgbClr val="0A6A3C"/>
            </a:solid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rgbClr val="000000"/>
                </a:solidFill>
                <a:latin typeface="Calibri"/>
                <a:ea typeface="Calibri"/>
                <a:cs typeface="Calibri"/>
                <a:sym typeface="Calibri"/>
              </a:endParaRPr>
            </a:p>
          </p:txBody>
        </p:sp>
        <p:sp>
          <p:nvSpPr>
            <p:cNvPr id="766" name="Shape 766"/>
            <p:cNvSpPr/>
            <p:nvPr/>
          </p:nvSpPr>
          <p:spPr>
            <a:xfrm>
              <a:off x="3587142" y="2696902"/>
              <a:ext cx="385202" cy="333843"/>
            </a:xfrm>
            <a:custGeom>
              <a:avLst/>
              <a:gdLst/>
              <a:ahLst/>
              <a:cxnLst/>
              <a:rect l="0" t="0" r="0" b="0"/>
              <a:pathLst>
                <a:path w="120000" h="120000" extrusionOk="0">
                  <a:moveTo>
                    <a:pt x="88421" y="0"/>
                  </a:moveTo>
                  <a:cubicBezTo>
                    <a:pt x="74526" y="0"/>
                    <a:pt x="65684" y="7317"/>
                    <a:pt x="60631" y="19024"/>
                  </a:cubicBezTo>
                  <a:cubicBezTo>
                    <a:pt x="60631" y="19024"/>
                    <a:pt x="60631" y="19024"/>
                    <a:pt x="60631" y="19024"/>
                  </a:cubicBezTo>
                  <a:cubicBezTo>
                    <a:pt x="60631" y="19024"/>
                    <a:pt x="60631" y="19024"/>
                    <a:pt x="60631" y="19024"/>
                  </a:cubicBezTo>
                  <a:cubicBezTo>
                    <a:pt x="60631" y="19024"/>
                    <a:pt x="60631" y="19024"/>
                    <a:pt x="60631" y="19024"/>
                  </a:cubicBezTo>
                  <a:cubicBezTo>
                    <a:pt x="60631" y="19024"/>
                    <a:pt x="60631" y="19024"/>
                    <a:pt x="60631" y="19024"/>
                  </a:cubicBezTo>
                  <a:cubicBezTo>
                    <a:pt x="54315" y="7317"/>
                    <a:pt x="44210" y="0"/>
                    <a:pt x="31578" y="0"/>
                  </a:cubicBezTo>
                  <a:cubicBezTo>
                    <a:pt x="17684" y="0"/>
                    <a:pt x="0" y="13170"/>
                    <a:pt x="0" y="36585"/>
                  </a:cubicBezTo>
                  <a:cubicBezTo>
                    <a:pt x="0" y="60000"/>
                    <a:pt x="18947" y="71707"/>
                    <a:pt x="25263" y="79024"/>
                  </a:cubicBezTo>
                  <a:cubicBezTo>
                    <a:pt x="25263" y="79024"/>
                    <a:pt x="53052" y="103902"/>
                    <a:pt x="60631" y="120000"/>
                  </a:cubicBezTo>
                  <a:cubicBezTo>
                    <a:pt x="60631" y="120000"/>
                    <a:pt x="60631" y="120000"/>
                    <a:pt x="60631" y="120000"/>
                  </a:cubicBezTo>
                  <a:cubicBezTo>
                    <a:pt x="60631" y="120000"/>
                    <a:pt x="60631" y="120000"/>
                    <a:pt x="60631" y="120000"/>
                  </a:cubicBezTo>
                  <a:cubicBezTo>
                    <a:pt x="66947" y="103902"/>
                    <a:pt x="94736" y="79024"/>
                    <a:pt x="94736" y="79024"/>
                  </a:cubicBezTo>
                  <a:cubicBezTo>
                    <a:pt x="101052" y="71707"/>
                    <a:pt x="120000" y="60000"/>
                    <a:pt x="120000" y="36585"/>
                  </a:cubicBezTo>
                  <a:cubicBezTo>
                    <a:pt x="120000" y="13170"/>
                    <a:pt x="103578" y="0"/>
                    <a:pt x="88421" y="0"/>
                  </a:cubicBezTo>
                  <a:close/>
                </a:path>
              </a:pathLst>
            </a:custGeom>
            <a:solidFill>
              <a:srgbClr val="0F9D58"/>
            </a:solid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grpSp>
      <p:grpSp>
        <p:nvGrpSpPr>
          <p:cNvPr id="767" name="Shape 767"/>
          <p:cNvGrpSpPr/>
          <p:nvPr/>
        </p:nvGrpSpPr>
        <p:grpSpPr>
          <a:xfrm>
            <a:off x="7044235" y="3795915"/>
            <a:ext cx="927720" cy="880779"/>
            <a:chOff x="6831013" y="2122488"/>
            <a:chExt cx="717550" cy="790574"/>
          </a:xfrm>
        </p:grpSpPr>
        <p:sp>
          <p:nvSpPr>
            <p:cNvPr id="768" name="Shape 768"/>
            <p:cNvSpPr/>
            <p:nvPr/>
          </p:nvSpPr>
          <p:spPr>
            <a:xfrm>
              <a:off x="6888163" y="2122488"/>
              <a:ext cx="557213" cy="531811"/>
            </a:xfrm>
            <a:custGeom>
              <a:avLst/>
              <a:gdLst/>
              <a:ahLst/>
              <a:cxnLst/>
              <a:rect l="0" t="0" r="0" b="0"/>
              <a:pathLst>
                <a:path w="120000" h="120000" extrusionOk="0">
                  <a:moveTo>
                    <a:pt x="117169" y="296"/>
                  </a:moveTo>
                  <a:cubicBezTo>
                    <a:pt x="83490" y="7703"/>
                    <a:pt x="83490" y="7703"/>
                    <a:pt x="83490" y="7703"/>
                  </a:cubicBezTo>
                  <a:cubicBezTo>
                    <a:pt x="81509" y="8296"/>
                    <a:pt x="80943" y="9481"/>
                    <a:pt x="82075" y="10370"/>
                  </a:cubicBezTo>
                  <a:cubicBezTo>
                    <a:pt x="91415" y="20444"/>
                    <a:pt x="91415" y="20444"/>
                    <a:pt x="91415" y="20444"/>
                  </a:cubicBezTo>
                  <a:cubicBezTo>
                    <a:pt x="63113" y="50074"/>
                    <a:pt x="63113" y="50074"/>
                    <a:pt x="63113" y="50074"/>
                  </a:cubicBezTo>
                  <a:cubicBezTo>
                    <a:pt x="63113" y="50074"/>
                    <a:pt x="63113" y="50074"/>
                    <a:pt x="63113" y="50074"/>
                  </a:cubicBezTo>
                  <a:cubicBezTo>
                    <a:pt x="63113" y="50074"/>
                    <a:pt x="63113" y="50074"/>
                    <a:pt x="63113" y="50074"/>
                  </a:cubicBezTo>
                  <a:cubicBezTo>
                    <a:pt x="63113" y="84740"/>
                    <a:pt x="63113" y="84740"/>
                    <a:pt x="63113" y="84740"/>
                  </a:cubicBezTo>
                  <a:cubicBezTo>
                    <a:pt x="23490" y="84740"/>
                    <a:pt x="23490" y="84740"/>
                    <a:pt x="23490" y="84740"/>
                  </a:cubicBezTo>
                  <a:cubicBezTo>
                    <a:pt x="23490" y="86518"/>
                    <a:pt x="23490" y="86518"/>
                    <a:pt x="23490" y="86518"/>
                  </a:cubicBezTo>
                  <a:cubicBezTo>
                    <a:pt x="23490" y="96592"/>
                    <a:pt x="23490" y="96592"/>
                    <a:pt x="23490" y="96592"/>
                  </a:cubicBezTo>
                  <a:cubicBezTo>
                    <a:pt x="23490" y="108148"/>
                    <a:pt x="23490" y="108148"/>
                    <a:pt x="23490" y="108148"/>
                  </a:cubicBezTo>
                  <a:cubicBezTo>
                    <a:pt x="0" y="108148"/>
                    <a:pt x="0" y="108148"/>
                    <a:pt x="0" y="108148"/>
                  </a:cubicBezTo>
                  <a:cubicBezTo>
                    <a:pt x="0" y="120000"/>
                    <a:pt x="0" y="120000"/>
                    <a:pt x="0" y="120000"/>
                  </a:cubicBezTo>
                  <a:cubicBezTo>
                    <a:pt x="34811" y="120000"/>
                    <a:pt x="34811" y="120000"/>
                    <a:pt x="34811" y="120000"/>
                  </a:cubicBezTo>
                  <a:cubicBezTo>
                    <a:pt x="34811" y="120000"/>
                    <a:pt x="34811" y="120000"/>
                    <a:pt x="34811" y="120000"/>
                  </a:cubicBezTo>
                  <a:cubicBezTo>
                    <a:pt x="34811" y="108148"/>
                    <a:pt x="34811" y="108148"/>
                    <a:pt x="34811" y="108148"/>
                  </a:cubicBezTo>
                  <a:cubicBezTo>
                    <a:pt x="34811" y="96592"/>
                    <a:pt x="34811" y="96592"/>
                    <a:pt x="34811" y="96592"/>
                  </a:cubicBezTo>
                  <a:cubicBezTo>
                    <a:pt x="63113" y="96592"/>
                    <a:pt x="63113" y="96592"/>
                    <a:pt x="63113" y="96592"/>
                  </a:cubicBezTo>
                  <a:cubicBezTo>
                    <a:pt x="74433" y="96592"/>
                    <a:pt x="74433" y="96592"/>
                    <a:pt x="74433" y="96592"/>
                  </a:cubicBezTo>
                  <a:cubicBezTo>
                    <a:pt x="74433" y="84740"/>
                    <a:pt x="74433" y="84740"/>
                    <a:pt x="74433" y="84740"/>
                  </a:cubicBezTo>
                  <a:cubicBezTo>
                    <a:pt x="74433" y="54814"/>
                    <a:pt x="74433" y="54814"/>
                    <a:pt x="74433" y="54814"/>
                  </a:cubicBezTo>
                  <a:cubicBezTo>
                    <a:pt x="99339" y="28740"/>
                    <a:pt x="99339" y="28740"/>
                    <a:pt x="99339" y="28740"/>
                  </a:cubicBezTo>
                  <a:cubicBezTo>
                    <a:pt x="110094" y="40000"/>
                    <a:pt x="110094" y="40000"/>
                    <a:pt x="110094" y="40000"/>
                  </a:cubicBezTo>
                  <a:cubicBezTo>
                    <a:pt x="111226" y="40888"/>
                    <a:pt x="112358" y="40296"/>
                    <a:pt x="112641" y="38518"/>
                  </a:cubicBezTo>
                  <a:cubicBezTo>
                    <a:pt x="119716" y="2962"/>
                    <a:pt x="119716" y="2962"/>
                    <a:pt x="119716" y="2962"/>
                  </a:cubicBezTo>
                  <a:cubicBezTo>
                    <a:pt x="120000" y="1185"/>
                    <a:pt x="118867" y="0"/>
                    <a:pt x="117169" y="296"/>
                  </a:cubicBezTo>
                  <a:close/>
                </a:path>
              </a:pathLst>
            </a:custGeom>
            <a:solidFill>
              <a:srgbClr val="99241B"/>
            </a:solidFill>
            <a:ln>
              <a:noFill/>
            </a:ln>
          </p:spPr>
          <p:txBody>
            <a:bodyPr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Calibri"/>
                <a:ea typeface="Calibri"/>
                <a:cs typeface="Calibri"/>
                <a:sym typeface="Calibri"/>
              </a:endParaRPr>
            </a:p>
          </p:txBody>
        </p:sp>
        <p:sp>
          <p:nvSpPr>
            <p:cNvPr id="769" name="Shape 769"/>
            <p:cNvSpPr/>
            <p:nvPr/>
          </p:nvSpPr>
          <p:spPr>
            <a:xfrm>
              <a:off x="6831013" y="2395538"/>
              <a:ext cx="717550" cy="517524"/>
            </a:xfrm>
            <a:custGeom>
              <a:avLst/>
              <a:gdLst/>
              <a:ahLst/>
              <a:cxnLst/>
              <a:rect l="0" t="0" r="0" b="0"/>
              <a:pathLst>
                <a:path w="120000" h="120000" extrusionOk="0">
                  <a:moveTo>
                    <a:pt x="119120" y="54045"/>
                  </a:moveTo>
                  <a:cubicBezTo>
                    <a:pt x="84615" y="54045"/>
                    <a:pt x="84615" y="54045"/>
                    <a:pt x="84615" y="54045"/>
                  </a:cubicBezTo>
                  <a:cubicBezTo>
                    <a:pt x="84175" y="54045"/>
                    <a:pt x="83736" y="54656"/>
                    <a:pt x="83736" y="55267"/>
                  </a:cubicBezTo>
                  <a:cubicBezTo>
                    <a:pt x="83736" y="64732"/>
                    <a:pt x="83736" y="64732"/>
                    <a:pt x="83736" y="64732"/>
                  </a:cubicBezTo>
                  <a:cubicBezTo>
                    <a:pt x="83736" y="65343"/>
                    <a:pt x="84175" y="65954"/>
                    <a:pt x="84615" y="65954"/>
                  </a:cubicBezTo>
                  <a:cubicBezTo>
                    <a:pt x="119120" y="65954"/>
                    <a:pt x="119120" y="65954"/>
                    <a:pt x="119120" y="65954"/>
                  </a:cubicBezTo>
                  <a:cubicBezTo>
                    <a:pt x="119560" y="65954"/>
                    <a:pt x="119999" y="65343"/>
                    <a:pt x="119999" y="64732"/>
                  </a:cubicBezTo>
                  <a:cubicBezTo>
                    <a:pt x="119999" y="55267"/>
                    <a:pt x="119999" y="55267"/>
                    <a:pt x="119999" y="55267"/>
                  </a:cubicBezTo>
                  <a:cubicBezTo>
                    <a:pt x="119999" y="54656"/>
                    <a:pt x="119560" y="54045"/>
                    <a:pt x="119120" y="54045"/>
                  </a:cubicBezTo>
                  <a:close/>
                  <a:moveTo>
                    <a:pt x="91208" y="63206"/>
                  </a:moveTo>
                  <a:cubicBezTo>
                    <a:pt x="89450" y="63206"/>
                    <a:pt x="89450" y="63206"/>
                    <a:pt x="89450" y="63206"/>
                  </a:cubicBezTo>
                  <a:cubicBezTo>
                    <a:pt x="89450" y="56793"/>
                    <a:pt x="89450" y="56793"/>
                    <a:pt x="89450" y="56793"/>
                  </a:cubicBezTo>
                  <a:cubicBezTo>
                    <a:pt x="91208" y="56793"/>
                    <a:pt x="91208" y="56793"/>
                    <a:pt x="91208" y="56793"/>
                  </a:cubicBezTo>
                  <a:lnTo>
                    <a:pt x="91208" y="63206"/>
                  </a:lnTo>
                  <a:close/>
                  <a:moveTo>
                    <a:pt x="94945" y="63206"/>
                  </a:moveTo>
                  <a:cubicBezTo>
                    <a:pt x="92967" y="63206"/>
                    <a:pt x="92967" y="63206"/>
                    <a:pt x="92967" y="63206"/>
                  </a:cubicBezTo>
                  <a:cubicBezTo>
                    <a:pt x="92967" y="56793"/>
                    <a:pt x="92967" y="56793"/>
                    <a:pt x="92967" y="56793"/>
                  </a:cubicBezTo>
                  <a:cubicBezTo>
                    <a:pt x="94945" y="56793"/>
                    <a:pt x="94945" y="56793"/>
                    <a:pt x="94945" y="56793"/>
                  </a:cubicBezTo>
                  <a:lnTo>
                    <a:pt x="94945" y="63206"/>
                  </a:lnTo>
                  <a:close/>
                  <a:moveTo>
                    <a:pt x="98461" y="63206"/>
                  </a:moveTo>
                  <a:cubicBezTo>
                    <a:pt x="96703" y="63206"/>
                    <a:pt x="96703" y="63206"/>
                    <a:pt x="96703" y="63206"/>
                  </a:cubicBezTo>
                  <a:cubicBezTo>
                    <a:pt x="96703" y="56793"/>
                    <a:pt x="96703" y="56793"/>
                    <a:pt x="96703" y="56793"/>
                  </a:cubicBezTo>
                  <a:cubicBezTo>
                    <a:pt x="98461" y="56793"/>
                    <a:pt x="98461" y="56793"/>
                    <a:pt x="98461" y="56793"/>
                  </a:cubicBezTo>
                  <a:lnTo>
                    <a:pt x="98461" y="63206"/>
                  </a:lnTo>
                  <a:close/>
                  <a:moveTo>
                    <a:pt x="102197" y="63206"/>
                  </a:moveTo>
                  <a:cubicBezTo>
                    <a:pt x="100219" y="63206"/>
                    <a:pt x="100219" y="63206"/>
                    <a:pt x="100219" y="63206"/>
                  </a:cubicBezTo>
                  <a:cubicBezTo>
                    <a:pt x="100219" y="56793"/>
                    <a:pt x="100219" y="56793"/>
                    <a:pt x="100219" y="56793"/>
                  </a:cubicBezTo>
                  <a:cubicBezTo>
                    <a:pt x="102197" y="56793"/>
                    <a:pt x="102197" y="56793"/>
                    <a:pt x="102197" y="56793"/>
                  </a:cubicBezTo>
                  <a:lnTo>
                    <a:pt x="102197" y="63206"/>
                  </a:lnTo>
                  <a:close/>
                  <a:moveTo>
                    <a:pt x="119120" y="36030"/>
                  </a:moveTo>
                  <a:cubicBezTo>
                    <a:pt x="84615" y="36030"/>
                    <a:pt x="84615" y="36030"/>
                    <a:pt x="84615" y="36030"/>
                  </a:cubicBezTo>
                  <a:cubicBezTo>
                    <a:pt x="84175" y="36030"/>
                    <a:pt x="83736" y="36641"/>
                    <a:pt x="83736" y="37251"/>
                  </a:cubicBezTo>
                  <a:cubicBezTo>
                    <a:pt x="83736" y="46717"/>
                    <a:pt x="83736" y="46717"/>
                    <a:pt x="83736" y="46717"/>
                  </a:cubicBezTo>
                  <a:cubicBezTo>
                    <a:pt x="83736" y="47328"/>
                    <a:pt x="84175" y="47938"/>
                    <a:pt x="84615" y="47938"/>
                  </a:cubicBezTo>
                  <a:cubicBezTo>
                    <a:pt x="119120" y="47938"/>
                    <a:pt x="119120" y="47938"/>
                    <a:pt x="119120" y="47938"/>
                  </a:cubicBezTo>
                  <a:cubicBezTo>
                    <a:pt x="119560" y="47938"/>
                    <a:pt x="119999" y="47328"/>
                    <a:pt x="119999" y="46717"/>
                  </a:cubicBezTo>
                  <a:cubicBezTo>
                    <a:pt x="119999" y="37251"/>
                    <a:pt x="119999" y="37251"/>
                    <a:pt x="119999" y="37251"/>
                  </a:cubicBezTo>
                  <a:cubicBezTo>
                    <a:pt x="119999" y="36641"/>
                    <a:pt x="119560" y="36030"/>
                    <a:pt x="119120" y="36030"/>
                  </a:cubicBezTo>
                  <a:close/>
                  <a:moveTo>
                    <a:pt x="91208" y="45190"/>
                  </a:moveTo>
                  <a:cubicBezTo>
                    <a:pt x="89450" y="45190"/>
                    <a:pt x="89450" y="45190"/>
                    <a:pt x="89450" y="45190"/>
                  </a:cubicBezTo>
                  <a:cubicBezTo>
                    <a:pt x="89450" y="39083"/>
                    <a:pt x="89450" y="39083"/>
                    <a:pt x="89450" y="39083"/>
                  </a:cubicBezTo>
                  <a:cubicBezTo>
                    <a:pt x="91208" y="39083"/>
                    <a:pt x="91208" y="39083"/>
                    <a:pt x="91208" y="39083"/>
                  </a:cubicBezTo>
                  <a:lnTo>
                    <a:pt x="91208" y="45190"/>
                  </a:lnTo>
                  <a:close/>
                  <a:moveTo>
                    <a:pt x="94945" y="45190"/>
                  </a:moveTo>
                  <a:cubicBezTo>
                    <a:pt x="92967" y="45190"/>
                    <a:pt x="92967" y="45190"/>
                    <a:pt x="92967" y="45190"/>
                  </a:cubicBezTo>
                  <a:cubicBezTo>
                    <a:pt x="92967" y="39083"/>
                    <a:pt x="92967" y="39083"/>
                    <a:pt x="92967" y="39083"/>
                  </a:cubicBezTo>
                  <a:cubicBezTo>
                    <a:pt x="94945" y="39083"/>
                    <a:pt x="94945" y="39083"/>
                    <a:pt x="94945" y="39083"/>
                  </a:cubicBezTo>
                  <a:lnTo>
                    <a:pt x="94945" y="45190"/>
                  </a:lnTo>
                  <a:close/>
                  <a:moveTo>
                    <a:pt x="98461" y="45190"/>
                  </a:moveTo>
                  <a:cubicBezTo>
                    <a:pt x="96703" y="45190"/>
                    <a:pt x="96703" y="45190"/>
                    <a:pt x="96703" y="45190"/>
                  </a:cubicBezTo>
                  <a:cubicBezTo>
                    <a:pt x="96703" y="38778"/>
                    <a:pt x="96703" y="38778"/>
                    <a:pt x="96703" y="38778"/>
                  </a:cubicBezTo>
                  <a:cubicBezTo>
                    <a:pt x="98461" y="38778"/>
                    <a:pt x="98461" y="38778"/>
                    <a:pt x="98461" y="38778"/>
                  </a:cubicBezTo>
                  <a:lnTo>
                    <a:pt x="98461" y="45190"/>
                  </a:lnTo>
                  <a:close/>
                  <a:moveTo>
                    <a:pt x="102197" y="45190"/>
                  </a:moveTo>
                  <a:cubicBezTo>
                    <a:pt x="100219" y="45190"/>
                    <a:pt x="100219" y="45190"/>
                    <a:pt x="100219" y="45190"/>
                  </a:cubicBezTo>
                  <a:cubicBezTo>
                    <a:pt x="100219" y="38778"/>
                    <a:pt x="100219" y="38778"/>
                    <a:pt x="100219" y="38778"/>
                  </a:cubicBezTo>
                  <a:cubicBezTo>
                    <a:pt x="102197" y="38778"/>
                    <a:pt x="102197" y="38778"/>
                    <a:pt x="102197" y="38778"/>
                  </a:cubicBezTo>
                  <a:lnTo>
                    <a:pt x="102197" y="45190"/>
                  </a:lnTo>
                  <a:close/>
                  <a:moveTo>
                    <a:pt x="119120" y="18015"/>
                  </a:moveTo>
                  <a:cubicBezTo>
                    <a:pt x="84615" y="18015"/>
                    <a:pt x="84615" y="18015"/>
                    <a:pt x="84615" y="18015"/>
                  </a:cubicBezTo>
                  <a:cubicBezTo>
                    <a:pt x="84175" y="18015"/>
                    <a:pt x="83736" y="18625"/>
                    <a:pt x="83736" y="19236"/>
                  </a:cubicBezTo>
                  <a:cubicBezTo>
                    <a:pt x="83736" y="28702"/>
                    <a:pt x="83736" y="28702"/>
                    <a:pt x="83736" y="28702"/>
                  </a:cubicBezTo>
                  <a:cubicBezTo>
                    <a:pt x="83736" y="29312"/>
                    <a:pt x="84175" y="29923"/>
                    <a:pt x="84615" y="29923"/>
                  </a:cubicBezTo>
                  <a:cubicBezTo>
                    <a:pt x="119120" y="29923"/>
                    <a:pt x="119120" y="29923"/>
                    <a:pt x="119120" y="29923"/>
                  </a:cubicBezTo>
                  <a:cubicBezTo>
                    <a:pt x="119560" y="29923"/>
                    <a:pt x="119999" y="29312"/>
                    <a:pt x="119999" y="28702"/>
                  </a:cubicBezTo>
                  <a:cubicBezTo>
                    <a:pt x="119999" y="19236"/>
                    <a:pt x="119999" y="19236"/>
                    <a:pt x="119999" y="19236"/>
                  </a:cubicBezTo>
                  <a:cubicBezTo>
                    <a:pt x="119999" y="18625"/>
                    <a:pt x="119560" y="18015"/>
                    <a:pt x="119120" y="18015"/>
                  </a:cubicBezTo>
                  <a:close/>
                  <a:moveTo>
                    <a:pt x="91208" y="27175"/>
                  </a:moveTo>
                  <a:cubicBezTo>
                    <a:pt x="89450" y="27175"/>
                    <a:pt x="89450" y="27175"/>
                    <a:pt x="89450" y="27175"/>
                  </a:cubicBezTo>
                  <a:cubicBezTo>
                    <a:pt x="89450" y="21068"/>
                    <a:pt x="89450" y="21068"/>
                    <a:pt x="89450" y="21068"/>
                  </a:cubicBezTo>
                  <a:cubicBezTo>
                    <a:pt x="91208" y="21068"/>
                    <a:pt x="91208" y="21068"/>
                    <a:pt x="91208" y="21068"/>
                  </a:cubicBezTo>
                  <a:lnTo>
                    <a:pt x="91208" y="27175"/>
                  </a:lnTo>
                  <a:close/>
                  <a:moveTo>
                    <a:pt x="94945" y="27175"/>
                  </a:moveTo>
                  <a:cubicBezTo>
                    <a:pt x="92967" y="27175"/>
                    <a:pt x="92967" y="27175"/>
                    <a:pt x="92967" y="27175"/>
                  </a:cubicBezTo>
                  <a:cubicBezTo>
                    <a:pt x="92967" y="21068"/>
                    <a:pt x="92967" y="21068"/>
                    <a:pt x="92967" y="21068"/>
                  </a:cubicBezTo>
                  <a:cubicBezTo>
                    <a:pt x="94945" y="21068"/>
                    <a:pt x="94945" y="21068"/>
                    <a:pt x="94945" y="21068"/>
                  </a:cubicBezTo>
                  <a:lnTo>
                    <a:pt x="94945" y="27175"/>
                  </a:lnTo>
                  <a:close/>
                  <a:moveTo>
                    <a:pt x="98461" y="27175"/>
                  </a:moveTo>
                  <a:cubicBezTo>
                    <a:pt x="96703" y="27175"/>
                    <a:pt x="96703" y="27175"/>
                    <a:pt x="96703" y="27175"/>
                  </a:cubicBezTo>
                  <a:cubicBezTo>
                    <a:pt x="96703" y="21068"/>
                    <a:pt x="96703" y="21068"/>
                    <a:pt x="96703" y="21068"/>
                  </a:cubicBezTo>
                  <a:cubicBezTo>
                    <a:pt x="98461" y="21068"/>
                    <a:pt x="98461" y="21068"/>
                    <a:pt x="98461" y="21068"/>
                  </a:cubicBezTo>
                  <a:lnTo>
                    <a:pt x="98461" y="27175"/>
                  </a:lnTo>
                  <a:close/>
                  <a:moveTo>
                    <a:pt x="102197" y="27175"/>
                  </a:moveTo>
                  <a:cubicBezTo>
                    <a:pt x="100219" y="27175"/>
                    <a:pt x="100219" y="27175"/>
                    <a:pt x="100219" y="27175"/>
                  </a:cubicBezTo>
                  <a:cubicBezTo>
                    <a:pt x="100219" y="21068"/>
                    <a:pt x="100219" y="21068"/>
                    <a:pt x="100219" y="21068"/>
                  </a:cubicBezTo>
                  <a:cubicBezTo>
                    <a:pt x="102197" y="21068"/>
                    <a:pt x="102197" y="21068"/>
                    <a:pt x="102197" y="21068"/>
                  </a:cubicBezTo>
                  <a:lnTo>
                    <a:pt x="102197" y="27175"/>
                  </a:lnTo>
                  <a:close/>
                  <a:moveTo>
                    <a:pt x="119120" y="90076"/>
                  </a:moveTo>
                  <a:cubicBezTo>
                    <a:pt x="84615" y="90076"/>
                    <a:pt x="84615" y="90076"/>
                    <a:pt x="84615" y="90076"/>
                  </a:cubicBezTo>
                  <a:cubicBezTo>
                    <a:pt x="84175" y="90076"/>
                    <a:pt x="83736" y="90687"/>
                    <a:pt x="83736" y="91297"/>
                  </a:cubicBezTo>
                  <a:cubicBezTo>
                    <a:pt x="83736" y="100763"/>
                    <a:pt x="83736" y="100763"/>
                    <a:pt x="83736" y="100763"/>
                  </a:cubicBezTo>
                  <a:cubicBezTo>
                    <a:pt x="83736" y="101374"/>
                    <a:pt x="84175" y="101984"/>
                    <a:pt x="84615" y="101984"/>
                  </a:cubicBezTo>
                  <a:cubicBezTo>
                    <a:pt x="119120" y="101984"/>
                    <a:pt x="119120" y="101984"/>
                    <a:pt x="119120" y="101984"/>
                  </a:cubicBezTo>
                  <a:cubicBezTo>
                    <a:pt x="119560" y="101984"/>
                    <a:pt x="119999" y="101374"/>
                    <a:pt x="119999" y="100763"/>
                  </a:cubicBezTo>
                  <a:cubicBezTo>
                    <a:pt x="119999" y="91297"/>
                    <a:pt x="119999" y="91297"/>
                    <a:pt x="119999" y="91297"/>
                  </a:cubicBezTo>
                  <a:cubicBezTo>
                    <a:pt x="119999" y="90687"/>
                    <a:pt x="119560" y="90076"/>
                    <a:pt x="119120" y="90076"/>
                  </a:cubicBezTo>
                  <a:close/>
                  <a:moveTo>
                    <a:pt x="91208" y="99236"/>
                  </a:moveTo>
                  <a:cubicBezTo>
                    <a:pt x="89450" y="99236"/>
                    <a:pt x="89450" y="99236"/>
                    <a:pt x="89450" y="99236"/>
                  </a:cubicBezTo>
                  <a:cubicBezTo>
                    <a:pt x="89450" y="92824"/>
                    <a:pt x="89450" y="92824"/>
                    <a:pt x="89450" y="92824"/>
                  </a:cubicBezTo>
                  <a:cubicBezTo>
                    <a:pt x="91208" y="92824"/>
                    <a:pt x="91208" y="92824"/>
                    <a:pt x="91208" y="92824"/>
                  </a:cubicBezTo>
                  <a:lnTo>
                    <a:pt x="91208" y="99236"/>
                  </a:lnTo>
                  <a:close/>
                  <a:moveTo>
                    <a:pt x="94945" y="99236"/>
                  </a:moveTo>
                  <a:cubicBezTo>
                    <a:pt x="92967" y="99236"/>
                    <a:pt x="92967" y="99236"/>
                    <a:pt x="92967" y="99236"/>
                  </a:cubicBezTo>
                  <a:cubicBezTo>
                    <a:pt x="92967" y="92824"/>
                    <a:pt x="92967" y="92824"/>
                    <a:pt x="92967" y="92824"/>
                  </a:cubicBezTo>
                  <a:cubicBezTo>
                    <a:pt x="94945" y="92824"/>
                    <a:pt x="94945" y="92824"/>
                    <a:pt x="94945" y="92824"/>
                  </a:cubicBezTo>
                  <a:lnTo>
                    <a:pt x="94945" y="99236"/>
                  </a:lnTo>
                  <a:close/>
                  <a:moveTo>
                    <a:pt x="98461" y="99236"/>
                  </a:moveTo>
                  <a:cubicBezTo>
                    <a:pt x="96703" y="99236"/>
                    <a:pt x="96703" y="99236"/>
                    <a:pt x="96703" y="99236"/>
                  </a:cubicBezTo>
                  <a:cubicBezTo>
                    <a:pt x="96703" y="92824"/>
                    <a:pt x="96703" y="92824"/>
                    <a:pt x="96703" y="92824"/>
                  </a:cubicBezTo>
                  <a:cubicBezTo>
                    <a:pt x="98461" y="92824"/>
                    <a:pt x="98461" y="92824"/>
                    <a:pt x="98461" y="92824"/>
                  </a:cubicBezTo>
                  <a:lnTo>
                    <a:pt x="98461" y="99236"/>
                  </a:lnTo>
                  <a:close/>
                  <a:moveTo>
                    <a:pt x="102197" y="99236"/>
                  </a:moveTo>
                  <a:cubicBezTo>
                    <a:pt x="100219" y="99236"/>
                    <a:pt x="100219" y="99236"/>
                    <a:pt x="100219" y="99236"/>
                  </a:cubicBezTo>
                  <a:cubicBezTo>
                    <a:pt x="100219" y="92824"/>
                    <a:pt x="100219" y="92824"/>
                    <a:pt x="100219" y="92824"/>
                  </a:cubicBezTo>
                  <a:cubicBezTo>
                    <a:pt x="102197" y="92824"/>
                    <a:pt x="102197" y="92824"/>
                    <a:pt x="102197" y="92824"/>
                  </a:cubicBezTo>
                  <a:lnTo>
                    <a:pt x="102197" y="99236"/>
                  </a:lnTo>
                  <a:close/>
                  <a:moveTo>
                    <a:pt x="119120" y="72061"/>
                  </a:moveTo>
                  <a:cubicBezTo>
                    <a:pt x="84615" y="72061"/>
                    <a:pt x="84615" y="72061"/>
                    <a:pt x="84615" y="72061"/>
                  </a:cubicBezTo>
                  <a:cubicBezTo>
                    <a:pt x="84175" y="72061"/>
                    <a:pt x="83736" y="72671"/>
                    <a:pt x="83736" y="73282"/>
                  </a:cubicBezTo>
                  <a:cubicBezTo>
                    <a:pt x="83736" y="82748"/>
                    <a:pt x="83736" y="82748"/>
                    <a:pt x="83736" y="82748"/>
                  </a:cubicBezTo>
                  <a:cubicBezTo>
                    <a:pt x="83736" y="83358"/>
                    <a:pt x="84175" y="83969"/>
                    <a:pt x="84615" y="83969"/>
                  </a:cubicBezTo>
                  <a:cubicBezTo>
                    <a:pt x="119120" y="83969"/>
                    <a:pt x="119120" y="83969"/>
                    <a:pt x="119120" y="83969"/>
                  </a:cubicBezTo>
                  <a:cubicBezTo>
                    <a:pt x="119560" y="83969"/>
                    <a:pt x="119999" y="83358"/>
                    <a:pt x="119999" y="82748"/>
                  </a:cubicBezTo>
                  <a:cubicBezTo>
                    <a:pt x="119999" y="73282"/>
                    <a:pt x="119999" y="73282"/>
                    <a:pt x="119999" y="73282"/>
                  </a:cubicBezTo>
                  <a:cubicBezTo>
                    <a:pt x="119999" y="72671"/>
                    <a:pt x="119560" y="72061"/>
                    <a:pt x="119120" y="72061"/>
                  </a:cubicBezTo>
                  <a:close/>
                  <a:moveTo>
                    <a:pt x="91208" y="81221"/>
                  </a:moveTo>
                  <a:cubicBezTo>
                    <a:pt x="89450" y="81221"/>
                    <a:pt x="89450" y="81221"/>
                    <a:pt x="89450" y="81221"/>
                  </a:cubicBezTo>
                  <a:cubicBezTo>
                    <a:pt x="89450" y="74809"/>
                    <a:pt x="89450" y="74809"/>
                    <a:pt x="89450" y="74809"/>
                  </a:cubicBezTo>
                  <a:cubicBezTo>
                    <a:pt x="91208" y="74809"/>
                    <a:pt x="91208" y="74809"/>
                    <a:pt x="91208" y="74809"/>
                  </a:cubicBezTo>
                  <a:lnTo>
                    <a:pt x="91208" y="81221"/>
                  </a:lnTo>
                  <a:close/>
                  <a:moveTo>
                    <a:pt x="94945" y="81221"/>
                  </a:moveTo>
                  <a:cubicBezTo>
                    <a:pt x="92967" y="81221"/>
                    <a:pt x="92967" y="81221"/>
                    <a:pt x="92967" y="81221"/>
                  </a:cubicBezTo>
                  <a:cubicBezTo>
                    <a:pt x="92967" y="74809"/>
                    <a:pt x="92967" y="74809"/>
                    <a:pt x="92967" y="74809"/>
                  </a:cubicBezTo>
                  <a:cubicBezTo>
                    <a:pt x="94945" y="74809"/>
                    <a:pt x="94945" y="74809"/>
                    <a:pt x="94945" y="74809"/>
                  </a:cubicBezTo>
                  <a:lnTo>
                    <a:pt x="94945" y="81221"/>
                  </a:lnTo>
                  <a:close/>
                  <a:moveTo>
                    <a:pt x="98461" y="81221"/>
                  </a:moveTo>
                  <a:cubicBezTo>
                    <a:pt x="96703" y="81221"/>
                    <a:pt x="96703" y="81221"/>
                    <a:pt x="96703" y="81221"/>
                  </a:cubicBezTo>
                  <a:cubicBezTo>
                    <a:pt x="96703" y="74809"/>
                    <a:pt x="96703" y="74809"/>
                    <a:pt x="96703" y="74809"/>
                  </a:cubicBezTo>
                  <a:cubicBezTo>
                    <a:pt x="98461" y="74809"/>
                    <a:pt x="98461" y="74809"/>
                    <a:pt x="98461" y="74809"/>
                  </a:cubicBezTo>
                  <a:lnTo>
                    <a:pt x="98461" y="81221"/>
                  </a:lnTo>
                  <a:close/>
                  <a:moveTo>
                    <a:pt x="102197" y="81221"/>
                  </a:moveTo>
                  <a:cubicBezTo>
                    <a:pt x="100219" y="81221"/>
                    <a:pt x="100219" y="81221"/>
                    <a:pt x="100219" y="81221"/>
                  </a:cubicBezTo>
                  <a:cubicBezTo>
                    <a:pt x="100219" y="74809"/>
                    <a:pt x="100219" y="74809"/>
                    <a:pt x="100219" y="74809"/>
                  </a:cubicBezTo>
                  <a:cubicBezTo>
                    <a:pt x="102197" y="74809"/>
                    <a:pt x="102197" y="74809"/>
                    <a:pt x="102197" y="74809"/>
                  </a:cubicBezTo>
                  <a:lnTo>
                    <a:pt x="102197" y="81221"/>
                  </a:lnTo>
                  <a:close/>
                  <a:moveTo>
                    <a:pt x="119120" y="108091"/>
                  </a:moveTo>
                  <a:cubicBezTo>
                    <a:pt x="84615" y="108091"/>
                    <a:pt x="84615" y="108091"/>
                    <a:pt x="84615" y="108091"/>
                  </a:cubicBezTo>
                  <a:cubicBezTo>
                    <a:pt x="84175" y="108091"/>
                    <a:pt x="83736" y="108702"/>
                    <a:pt x="83736" y="109312"/>
                  </a:cubicBezTo>
                  <a:cubicBezTo>
                    <a:pt x="83736" y="118778"/>
                    <a:pt x="83736" y="118778"/>
                    <a:pt x="83736" y="118778"/>
                  </a:cubicBezTo>
                  <a:cubicBezTo>
                    <a:pt x="83736" y="119389"/>
                    <a:pt x="84175" y="120000"/>
                    <a:pt x="84615" y="120000"/>
                  </a:cubicBezTo>
                  <a:cubicBezTo>
                    <a:pt x="119120" y="120000"/>
                    <a:pt x="119120" y="120000"/>
                    <a:pt x="119120" y="120000"/>
                  </a:cubicBezTo>
                  <a:cubicBezTo>
                    <a:pt x="119560" y="120000"/>
                    <a:pt x="119999" y="119389"/>
                    <a:pt x="119999" y="118778"/>
                  </a:cubicBezTo>
                  <a:cubicBezTo>
                    <a:pt x="119999" y="109312"/>
                    <a:pt x="119999" y="109312"/>
                    <a:pt x="119999" y="109312"/>
                  </a:cubicBezTo>
                  <a:cubicBezTo>
                    <a:pt x="119999" y="108702"/>
                    <a:pt x="119560" y="108091"/>
                    <a:pt x="119120" y="108091"/>
                  </a:cubicBezTo>
                  <a:close/>
                  <a:moveTo>
                    <a:pt x="91208" y="117251"/>
                  </a:moveTo>
                  <a:cubicBezTo>
                    <a:pt x="89450" y="117251"/>
                    <a:pt x="89450" y="117251"/>
                    <a:pt x="89450" y="117251"/>
                  </a:cubicBezTo>
                  <a:cubicBezTo>
                    <a:pt x="89450" y="110839"/>
                    <a:pt x="89450" y="110839"/>
                    <a:pt x="89450" y="110839"/>
                  </a:cubicBezTo>
                  <a:cubicBezTo>
                    <a:pt x="91208" y="110839"/>
                    <a:pt x="91208" y="110839"/>
                    <a:pt x="91208" y="110839"/>
                  </a:cubicBezTo>
                  <a:lnTo>
                    <a:pt x="91208" y="117251"/>
                  </a:lnTo>
                  <a:close/>
                  <a:moveTo>
                    <a:pt x="94945" y="117251"/>
                  </a:moveTo>
                  <a:cubicBezTo>
                    <a:pt x="92967" y="117251"/>
                    <a:pt x="92967" y="117251"/>
                    <a:pt x="92967" y="117251"/>
                  </a:cubicBezTo>
                  <a:cubicBezTo>
                    <a:pt x="92967" y="110839"/>
                    <a:pt x="92967" y="110839"/>
                    <a:pt x="92967" y="110839"/>
                  </a:cubicBezTo>
                  <a:cubicBezTo>
                    <a:pt x="94945" y="110839"/>
                    <a:pt x="94945" y="110839"/>
                    <a:pt x="94945" y="110839"/>
                  </a:cubicBezTo>
                  <a:lnTo>
                    <a:pt x="94945" y="117251"/>
                  </a:lnTo>
                  <a:close/>
                  <a:moveTo>
                    <a:pt x="98461" y="117251"/>
                  </a:moveTo>
                  <a:cubicBezTo>
                    <a:pt x="96703" y="117251"/>
                    <a:pt x="96703" y="117251"/>
                    <a:pt x="96703" y="117251"/>
                  </a:cubicBezTo>
                  <a:cubicBezTo>
                    <a:pt x="96703" y="110839"/>
                    <a:pt x="96703" y="110839"/>
                    <a:pt x="96703" y="110839"/>
                  </a:cubicBezTo>
                  <a:cubicBezTo>
                    <a:pt x="98461" y="110839"/>
                    <a:pt x="98461" y="110839"/>
                    <a:pt x="98461" y="110839"/>
                  </a:cubicBezTo>
                  <a:lnTo>
                    <a:pt x="98461" y="117251"/>
                  </a:lnTo>
                  <a:close/>
                  <a:moveTo>
                    <a:pt x="102197" y="117251"/>
                  </a:moveTo>
                  <a:cubicBezTo>
                    <a:pt x="100219" y="117251"/>
                    <a:pt x="100219" y="117251"/>
                    <a:pt x="100219" y="117251"/>
                  </a:cubicBezTo>
                  <a:cubicBezTo>
                    <a:pt x="100219" y="110839"/>
                    <a:pt x="100219" y="110839"/>
                    <a:pt x="100219" y="110839"/>
                  </a:cubicBezTo>
                  <a:cubicBezTo>
                    <a:pt x="102197" y="110839"/>
                    <a:pt x="102197" y="110839"/>
                    <a:pt x="102197" y="110839"/>
                  </a:cubicBezTo>
                  <a:lnTo>
                    <a:pt x="102197" y="117251"/>
                  </a:lnTo>
                  <a:close/>
                  <a:moveTo>
                    <a:pt x="77362" y="90076"/>
                  </a:moveTo>
                  <a:cubicBezTo>
                    <a:pt x="42857" y="90076"/>
                    <a:pt x="42857" y="90076"/>
                    <a:pt x="42857" y="90076"/>
                  </a:cubicBezTo>
                  <a:cubicBezTo>
                    <a:pt x="42197" y="90076"/>
                    <a:pt x="41978" y="90687"/>
                    <a:pt x="41978" y="91297"/>
                  </a:cubicBezTo>
                  <a:cubicBezTo>
                    <a:pt x="41978" y="100763"/>
                    <a:pt x="41978" y="100763"/>
                    <a:pt x="41978" y="100763"/>
                  </a:cubicBezTo>
                  <a:cubicBezTo>
                    <a:pt x="41978" y="101374"/>
                    <a:pt x="42197" y="101984"/>
                    <a:pt x="42857" y="101984"/>
                  </a:cubicBezTo>
                  <a:cubicBezTo>
                    <a:pt x="77362" y="101984"/>
                    <a:pt x="77362" y="101984"/>
                    <a:pt x="77362" y="101984"/>
                  </a:cubicBezTo>
                  <a:cubicBezTo>
                    <a:pt x="77802" y="101984"/>
                    <a:pt x="78241" y="101374"/>
                    <a:pt x="78241" y="100763"/>
                  </a:cubicBezTo>
                  <a:cubicBezTo>
                    <a:pt x="78241" y="91297"/>
                    <a:pt x="78241" y="91297"/>
                    <a:pt x="78241" y="91297"/>
                  </a:cubicBezTo>
                  <a:cubicBezTo>
                    <a:pt x="78241" y="90687"/>
                    <a:pt x="77802" y="90076"/>
                    <a:pt x="77362" y="90076"/>
                  </a:cubicBezTo>
                  <a:close/>
                  <a:moveTo>
                    <a:pt x="49230" y="99236"/>
                  </a:moveTo>
                  <a:cubicBezTo>
                    <a:pt x="47472" y="99236"/>
                    <a:pt x="47472" y="99236"/>
                    <a:pt x="47472" y="99236"/>
                  </a:cubicBezTo>
                  <a:cubicBezTo>
                    <a:pt x="47472" y="92824"/>
                    <a:pt x="47472" y="92824"/>
                    <a:pt x="47472" y="92824"/>
                  </a:cubicBezTo>
                  <a:cubicBezTo>
                    <a:pt x="49230" y="92824"/>
                    <a:pt x="49230" y="92824"/>
                    <a:pt x="49230" y="92824"/>
                  </a:cubicBezTo>
                  <a:lnTo>
                    <a:pt x="49230" y="99236"/>
                  </a:lnTo>
                  <a:close/>
                  <a:moveTo>
                    <a:pt x="52967" y="99236"/>
                  </a:moveTo>
                  <a:cubicBezTo>
                    <a:pt x="51208" y="99236"/>
                    <a:pt x="51208" y="99236"/>
                    <a:pt x="51208" y="99236"/>
                  </a:cubicBezTo>
                  <a:cubicBezTo>
                    <a:pt x="51208" y="92824"/>
                    <a:pt x="51208" y="92824"/>
                    <a:pt x="51208" y="92824"/>
                  </a:cubicBezTo>
                  <a:cubicBezTo>
                    <a:pt x="52967" y="92824"/>
                    <a:pt x="52967" y="92824"/>
                    <a:pt x="52967" y="92824"/>
                  </a:cubicBezTo>
                  <a:lnTo>
                    <a:pt x="52967" y="99236"/>
                  </a:lnTo>
                  <a:close/>
                  <a:moveTo>
                    <a:pt x="56703" y="99236"/>
                  </a:moveTo>
                  <a:cubicBezTo>
                    <a:pt x="54725" y="99236"/>
                    <a:pt x="54725" y="99236"/>
                    <a:pt x="54725" y="99236"/>
                  </a:cubicBezTo>
                  <a:cubicBezTo>
                    <a:pt x="54725" y="92824"/>
                    <a:pt x="54725" y="92824"/>
                    <a:pt x="54725" y="92824"/>
                  </a:cubicBezTo>
                  <a:cubicBezTo>
                    <a:pt x="56703" y="92824"/>
                    <a:pt x="56703" y="92824"/>
                    <a:pt x="56703" y="92824"/>
                  </a:cubicBezTo>
                  <a:lnTo>
                    <a:pt x="56703" y="99236"/>
                  </a:lnTo>
                  <a:close/>
                  <a:moveTo>
                    <a:pt x="60219" y="99236"/>
                  </a:moveTo>
                  <a:cubicBezTo>
                    <a:pt x="58461" y="99236"/>
                    <a:pt x="58461" y="99236"/>
                    <a:pt x="58461" y="99236"/>
                  </a:cubicBezTo>
                  <a:cubicBezTo>
                    <a:pt x="58461" y="92824"/>
                    <a:pt x="58461" y="92824"/>
                    <a:pt x="58461" y="92824"/>
                  </a:cubicBezTo>
                  <a:cubicBezTo>
                    <a:pt x="60219" y="92824"/>
                    <a:pt x="60219" y="92824"/>
                    <a:pt x="60219" y="92824"/>
                  </a:cubicBezTo>
                  <a:lnTo>
                    <a:pt x="60219" y="99236"/>
                  </a:lnTo>
                  <a:close/>
                  <a:moveTo>
                    <a:pt x="77362" y="72061"/>
                  </a:moveTo>
                  <a:cubicBezTo>
                    <a:pt x="42857" y="72061"/>
                    <a:pt x="42857" y="72061"/>
                    <a:pt x="42857" y="72061"/>
                  </a:cubicBezTo>
                  <a:cubicBezTo>
                    <a:pt x="42197" y="72061"/>
                    <a:pt x="41978" y="72671"/>
                    <a:pt x="41978" y="73282"/>
                  </a:cubicBezTo>
                  <a:cubicBezTo>
                    <a:pt x="41978" y="82748"/>
                    <a:pt x="41978" y="82748"/>
                    <a:pt x="41978" y="82748"/>
                  </a:cubicBezTo>
                  <a:cubicBezTo>
                    <a:pt x="41978" y="83358"/>
                    <a:pt x="42197" y="83969"/>
                    <a:pt x="42857" y="83969"/>
                  </a:cubicBezTo>
                  <a:cubicBezTo>
                    <a:pt x="77362" y="83969"/>
                    <a:pt x="77362" y="83969"/>
                    <a:pt x="77362" y="83969"/>
                  </a:cubicBezTo>
                  <a:cubicBezTo>
                    <a:pt x="77802" y="83969"/>
                    <a:pt x="78241" y="83358"/>
                    <a:pt x="78241" y="82748"/>
                  </a:cubicBezTo>
                  <a:cubicBezTo>
                    <a:pt x="78241" y="73282"/>
                    <a:pt x="78241" y="73282"/>
                    <a:pt x="78241" y="73282"/>
                  </a:cubicBezTo>
                  <a:cubicBezTo>
                    <a:pt x="78241" y="72671"/>
                    <a:pt x="77802" y="72061"/>
                    <a:pt x="77362" y="72061"/>
                  </a:cubicBezTo>
                  <a:close/>
                  <a:moveTo>
                    <a:pt x="49230" y="81221"/>
                  </a:moveTo>
                  <a:cubicBezTo>
                    <a:pt x="47472" y="81221"/>
                    <a:pt x="47472" y="81221"/>
                    <a:pt x="47472" y="81221"/>
                  </a:cubicBezTo>
                  <a:cubicBezTo>
                    <a:pt x="47472" y="74809"/>
                    <a:pt x="47472" y="74809"/>
                    <a:pt x="47472" y="74809"/>
                  </a:cubicBezTo>
                  <a:cubicBezTo>
                    <a:pt x="49230" y="74809"/>
                    <a:pt x="49230" y="74809"/>
                    <a:pt x="49230" y="74809"/>
                  </a:cubicBezTo>
                  <a:lnTo>
                    <a:pt x="49230" y="81221"/>
                  </a:lnTo>
                  <a:close/>
                  <a:moveTo>
                    <a:pt x="52967" y="81221"/>
                  </a:moveTo>
                  <a:cubicBezTo>
                    <a:pt x="51208" y="81221"/>
                    <a:pt x="51208" y="81221"/>
                    <a:pt x="51208" y="81221"/>
                  </a:cubicBezTo>
                  <a:cubicBezTo>
                    <a:pt x="51208" y="74809"/>
                    <a:pt x="51208" y="74809"/>
                    <a:pt x="51208" y="74809"/>
                  </a:cubicBezTo>
                  <a:cubicBezTo>
                    <a:pt x="52967" y="74809"/>
                    <a:pt x="52967" y="74809"/>
                    <a:pt x="52967" y="74809"/>
                  </a:cubicBezTo>
                  <a:lnTo>
                    <a:pt x="52967" y="81221"/>
                  </a:lnTo>
                  <a:close/>
                  <a:moveTo>
                    <a:pt x="56703" y="81221"/>
                  </a:moveTo>
                  <a:cubicBezTo>
                    <a:pt x="54725" y="81221"/>
                    <a:pt x="54725" y="81221"/>
                    <a:pt x="54725" y="81221"/>
                  </a:cubicBezTo>
                  <a:cubicBezTo>
                    <a:pt x="54725" y="74809"/>
                    <a:pt x="54725" y="74809"/>
                    <a:pt x="54725" y="74809"/>
                  </a:cubicBezTo>
                  <a:cubicBezTo>
                    <a:pt x="56703" y="74809"/>
                    <a:pt x="56703" y="74809"/>
                    <a:pt x="56703" y="74809"/>
                  </a:cubicBezTo>
                  <a:lnTo>
                    <a:pt x="56703" y="81221"/>
                  </a:lnTo>
                  <a:close/>
                  <a:moveTo>
                    <a:pt x="60219" y="81221"/>
                  </a:moveTo>
                  <a:cubicBezTo>
                    <a:pt x="58461" y="81221"/>
                    <a:pt x="58461" y="81221"/>
                    <a:pt x="58461" y="81221"/>
                  </a:cubicBezTo>
                  <a:cubicBezTo>
                    <a:pt x="58461" y="74809"/>
                    <a:pt x="58461" y="74809"/>
                    <a:pt x="58461" y="74809"/>
                  </a:cubicBezTo>
                  <a:cubicBezTo>
                    <a:pt x="60219" y="74809"/>
                    <a:pt x="60219" y="74809"/>
                    <a:pt x="60219" y="74809"/>
                  </a:cubicBezTo>
                  <a:lnTo>
                    <a:pt x="60219" y="81221"/>
                  </a:lnTo>
                  <a:close/>
                  <a:moveTo>
                    <a:pt x="77362" y="54045"/>
                  </a:moveTo>
                  <a:cubicBezTo>
                    <a:pt x="42857" y="54045"/>
                    <a:pt x="42857" y="54045"/>
                    <a:pt x="42857" y="54045"/>
                  </a:cubicBezTo>
                  <a:cubicBezTo>
                    <a:pt x="42197" y="54045"/>
                    <a:pt x="41978" y="54656"/>
                    <a:pt x="41978" y="55267"/>
                  </a:cubicBezTo>
                  <a:cubicBezTo>
                    <a:pt x="41978" y="64732"/>
                    <a:pt x="41978" y="64732"/>
                    <a:pt x="41978" y="64732"/>
                  </a:cubicBezTo>
                  <a:cubicBezTo>
                    <a:pt x="41978" y="65343"/>
                    <a:pt x="42197" y="65954"/>
                    <a:pt x="42857" y="65954"/>
                  </a:cubicBezTo>
                  <a:cubicBezTo>
                    <a:pt x="77362" y="65954"/>
                    <a:pt x="77362" y="65954"/>
                    <a:pt x="77362" y="65954"/>
                  </a:cubicBezTo>
                  <a:cubicBezTo>
                    <a:pt x="77802" y="65954"/>
                    <a:pt x="78241" y="65343"/>
                    <a:pt x="78241" y="64732"/>
                  </a:cubicBezTo>
                  <a:cubicBezTo>
                    <a:pt x="78241" y="55267"/>
                    <a:pt x="78241" y="55267"/>
                    <a:pt x="78241" y="55267"/>
                  </a:cubicBezTo>
                  <a:cubicBezTo>
                    <a:pt x="78241" y="54656"/>
                    <a:pt x="77802" y="54045"/>
                    <a:pt x="77362" y="54045"/>
                  </a:cubicBezTo>
                  <a:close/>
                  <a:moveTo>
                    <a:pt x="49230" y="63206"/>
                  </a:moveTo>
                  <a:cubicBezTo>
                    <a:pt x="47472" y="63206"/>
                    <a:pt x="47472" y="63206"/>
                    <a:pt x="47472" y="63206"/>
                  </a:cubicBezTo>
                  <a:cubicBezTo>
                    <a:pt x="47472" y="56793"/>
                    <a:pt x="47472" y="56793"/>
                    <a:pt x="47472" y="56793"/>
                  </a:cubicBezTo>
                  <a:cubicBezTo>
                    <a:pt x="49230" y="56793"/>
                    <a:pt x="49230" y="56793"/>
                    <a:pt x="49230" y="56793"/>
                  </a:cubicBezTo>
                  <a:lnTo>
                    <a:pt x="49230" y="63206"/>
                  </a:lnTo>
                  <a:close/>
                  <a:moveTo>
                    <a:pt x="52967" y="63206"/>
                  </a:moveTo>
                  <a:cubicBezTo>
                    <a:pt x="51208" y="63206"/>
                    <a:pt x="51208" y="63206"/>
                    <a:pt x="51208" y="63206"/>
                  </a:cubicBezTo>
                  <a:cubicBezTo>
                    <a:pt x="51208" y="56793"/>
                    <a:pt x="51208" y="56793"/>
                    <a:pt x="51208" y="56793"/>
                  </a:cubicBezTo>
                  <a:cubicBezTo>
                    <a:pt x="52967" y="56793"/>
                    <a:pt x="52967" y="56793"/>
                    <a:pt x="52967" y="56793"/>
                  </a:cubicBezTo>
                  <a:lnTo>
                    <a:pt x="52967" y="63206"/>
                  </a:lnTo>
                  <a:close/>
                  <a:moveTo>
                    <a:pt x="56703" y="63206"/>
                  </a:moveTo>
                  <a:cubicBezTo>
                    <a:pt x="54725" y="63206"/>
                    <a:pt x="54725" y="63206"/>
                    <a:pt x="54725" y="63206"/>
                  </a:cubicBezTo>
                  <a:cubicBezTo>
                    <a:pt x="54725" y="56793"/>
                    <a:pt x="54725" y="56793"/>
                    <a:pt x="54725" y="56793"/>
                  </a:cubicBezTo>
                  <a:cubicBezTo>
                    <a:pt x="56703" y="56793"/>
                    <a:pt x="56703" y="56793"/>
                    <a:pt x="56703" y="56793"/>
                  </a:cubicBezTo>
                  <a:lnTo>
                    <a:pt x="56703" y="63206"/>
                  </a:lnTo>
                  <a:close/>
                  <a:moveTo>
                    <a:pt x="60219" y="63206"/>
                  </a:moveTo>
                  <a:cubicBezTo>
                    <a:pt x="58461" y="63206"/>
                    <a:pt x="58461" y="63206"/>
                    <a:pt x="58461" y="63206"/>
                  </a:cubicBezTo>
                  <a:cubicBezTo>
                    <a:pt x="58461" y="56793"/>
                    <a:pt x="58461" y="56793"/>
                    <a:pt x="58461" y="56793"/>
                  </a:cubicBezTo>
                  <a:cubicBezTo>
                    <a:pt x="60219" y="56793"/>
                    <a:pt x="60219" y="56793"/>
                    <a:pt x="60219" y="56793"/>
                  </a:cubicBezTo>
                  <a:lnTo>
                    <a:pt x="60219" y="63206"/>
                  </a:lnTo>
                  <a:close/>
                  <a:moveTo>
                    <a:pt x="77362" y="108091"/>
                  </a:moveTo>
                  <a:cubicBezTo>
                    <a:pt x="42857" y="108091"/>
                    <a:pt x="42857" y="108091"/>
                    <a:pt x="42857" y="108091"/>
                  </a:cubicBezTo>
                  <a:cubicBezTo>
                    <a:pt x="42197" y="108091"/>
                    <a:pt x="41978" y="108702"/>
                    <a:pt x="41978" y="109312"/>
                  </a:cubicBezTo>
                  <a:cubicBezTo>
                    <a:pt x="41978" y="118778"/>
                    <a:pt x="41978" y="118778"/>
                    <a:pt x="41978" y="118778"/>
                  </a:cubicBezTo>
                  <a:cubicBezTo>
                    <a:pt x="41978" y="119389"/>
                    <a:pt x="42197" y="120000"/>
                    <a:pt x="42857" y="120000"/>
                  </a:cubicBezTo>
                  <a:cubicBezTo>
                    <a:pt x="77362" y="120000"/>
                    <a:pt x="77362" y="120000"/>
                    <a:pt x="77362" y="120000"/>
                  </a:cubicBezTo>
                  <a:cubicBezTo>
                    <a:pt x="77802" y="120000"/>
                    <a:pt x="78241" y="119389"/>
                    <a:pt x="78241" y="118778"/>
                  </a:cubicBezTo>
                  <a:cubicBezTo>
                    <a:pt x="78241" y="109312"/>
                    <a:pt x="78241" y="109312"/>
                    <a:pt x="78241" y="109312"/>
                  </a:cubicBezTo>
                  <a:cubicBezTo>
                    <a:pt x="78241" y="108702"/>
                    <a:pt x="77802" y="108091"/>
                    <a:pt x="77362" y="108091"/>
                  </a:cubicBezTo>
                  <a:close/>
                  <a:moveTo>
                    <a:pt x="49230" y="117251"/>
                  </a:moveTo>
                  <a:cubicBezTo>
                    <a:pt x="47472" y="117251"/>
                    <a:pt x="47472" y="117251"/>
                    <a:pt x="47472" y="117251"/>
                  </a:cubicBezTo>
                  <a:cubicBezTo>
                    <a:pt x="47472" y="110839"/>
                    <a:pt x="47472" y="110839"/>
                    <a:pt x="47472" y="110839"/>
                  </a:cubicBezTo>
                  <a:cubicBezTo>
                    <a:pt x="49230" y="110839"/>
                    <a:pt x="49230" y="110839"/>
                    <a:pt x="49230" y="110839"/>
                  </a:cubicBezTo>
                  <a:lnTo>
                    <a:pt x="49230" y="117251"/>
                  </a:lnTo>
                  <a:close/>
                  <a:moveTo>
                    <a:pt x="52967" y="117251"/>
                  </a:moveTo>
                  <a:cubicBezTo>
                    <a:pt x="51208" y="117251"/>
                    <a:pt x="51208" y="117251"/>
                    <a:pt x="51208" y="117251"/>
                  </a:cubicBezTo>
                  <a:cubicBezTo>
                    <a:pt x="51208" y="110839"/>
                    <a:pt x="51208" y="110839"/>
                    <a:pt x="51208" y="110839"/>
                  </a:cubicBezTo>
                  <a:cubicBezTo>
                    <a:pt x="52967" y="110839"/>
                    <a:pt x="52967" y="110839"/>
                    <a:pt x="52967" y="110839"/>
                  </a:cubicBezTo>
                  <a:lnTo>
                    <a:pt x="52967" y="117251"/>
                  </a:lnTo>
                  <a:close/>
                  <a:moveTo>
                    <a:pt x="56703" y="117251"/>
                  </a:moveTo>
                  <a:cubicBezTo>
                    <a:pt x="54725" y="117251"/>
                    <a:pt x="54725" y="117251"/>
                    <a:pt x="54725" y="117251"/>
                  </a:cubicBezTo>
                  <a:cubicBezTo>
                    <a:pt x="54725" y="110839"/>
                    <a:pt x="54725" y="110839"/>
                    <a:pt x="54725" y="110839"/>
                  </a:cubicBezTo>
                  <a:cubicBezTo>
                    <a:pt x="56703" y="110839"/>
                    <a:pt x="56703" y="110839"/>
                    <a:pt x="56703" y="110839"/>
                  </a:cubicBezTo>
                  <a:lnTo>
                    <a:pt x="56703" y="117251"/>
                  </a:lnTo>
                  <a:close/>
                  <a:moveTo>
                    <a:pt x="60219" y="117251"/>
                  </a:moveTo>
                  <a:cubicBezTo>
                    <a:pt x="58461" y="117251"/>
                    <a:pt x="58461" y="117251"/>
                    <a:pt x="58461" y="117251"/>
                  </a:cubicBezTo>
                  <a:cubicBezTo>
                    <a:pt x="58461" y="110839"/>
                    <a:pt x="58461" y="110839"/>
                    <a:pt x="58461" y="110839"/>
                  </a:cubicBezTo>
                  <a:cubicBezTo>
                    <a:pt x="60219" y="110839"/>
                    <a:pt x="60219" y="110839"/>
                    <a:pt x="60219" y="110839"/>
                  </a:cubicBezTo>
                  <a:lnTo>
                    <a:pt x="60219" y="117251"/>
                  </a:lnTo>
                  <a:close/>
                  <a:moveTo>
                    <a:pt x="35384" y="90076"/>
                  </a:moveTo>
                  <a:cubicBezTo>
                    <a:pt x="879" y="90076"/>
                    <a:pt x="879" y="90076"/>
                    <a:pt x="879" y="90076"/>
                  </a:cubicBezTo>
                  <a:cubicBezTo>
                    <a:pt x="439" y="90076"/>
                    <a:pt x="0" y="90687"/>
                    <a:pt x="0" y="91297"/>
                  </a:cubicBezTo>
                  <a:cubicBezTo>
                    <a:pt x="0" y="100763"/>
                    <a:pt x="0" y="100763"/>
                    <a:pt x="0" y="100763"/>
                  </a:cubicBezTo>
                  <a:cubicBezTo>
                    <a:pt x="0" y="101374"/>
                    <a:pt x="439" y="101984"/>
                    <a:pt x="879" y="101984"/>
                  </a:cubicBezTo>
                  <a:cubicBezTo>
                    <a:pt x="35384" y="101984"/>
                    <a:pt x="35384" y="101984"/>
                    <a:pt x="35384" y="101984"/>
                  </a:cubicBezTo>
                  <a:cubicBezTo>
                    <a:pt x="35824" y="101984"/>
                    <a:pt x="36263" y="101374"/>
                    <a:pt x="36263" y="100763"/>
                  </a:cubicBezTo>
                  <a:cubicBezTo>
                    <a:pt x="36263" y="91297"/>
                    <a:pt x="36263" y="91297"/>
                    <a:pt x="36263" y="91297"/>
                  </a:cubicBezTo>
                  <a:cubicBezTo>
                    <a:pt x="36263" y="90687"/>
                    <a:pt x="35824" y="90076"/>
                    <a:pt x="35384" y="90076"/>
                  </a:cubicBezTo>
                  <a:close/>
                  <a:moveTo>
                    <a:pt x="7472" y="99236"/>
                  </a:moveTo>
                  <a:cubicBezTo>
                    <a:pt x="5714" y="99236"/>
                    <a:pt x="5714" y="99236"/>
                    <a:pt x="5714" y="99236"/>
                  </a:cubicBezTo>
                  <a:cubicBezTo>
                    <a:pt x="5714" y="92824"/>
                    <a:pt x="5714" y="92824"/>
                    <a:pt x="5714" y="92824"/>
                  </a:cubicBezTo>
                  <a:cubicBezTo>
                    <a:pt x="7472" y="92824"/>
                    <a:pt x="7472" y="92824"/>
                    <a:pt x="7472" y="92824"/>
                  </a:cubicBezTo>
                  <a:lnTo>
                    <a:pt x="7472" y="99236"/>
                  </a:lnTo>
                  <a:close/>
                  <a:moveTo>
                    <a:pt x="10989" y="99236"/>
                  </a:moveTo>
                  <a:cubicBezTo>
                    <a:pt x="9230" y="99236"/>
                    <a:pt x="9230" y="99236"/>
                    <a:pt x="9230" y="99236"/>
                  </a:cubicBezTo>
                  <a:cubicBezTo>
                    <a:pt x="9230" y="92824"/>
                    <a:pt x="9230" y="92824"/>
                    <a:pt x="9230" y="92824"/>
                  </a:cubicBezTo>
                  <a:cubicBezTo>
                    <a:pt x="10989" y="92824"/>
                    <a:pt x="10989" y="92824"/>
                    <a:pt x="10989" y="92824"/>
                  </a:cubicBezTo>
                  <a:lnTo>
                    <a:pt x="10989" y="99236"/>
                  </a:lnTo>
                  <a:close/>
                  <a:moveTo>
                    <a:pt x="14725" y="99236"/>
                  </a:moveTo>
                  <a:cubicBezTo>
                    <a:pt x="12967" y="99236"/>
                    <a:pt x="12967" y="99236"/>
                    <a:pt x="12967" y="99236"/>
                  </a:cubicBezTo>
                  <a:cubicBezTo>
                    <a:pt x="12967" y="92824"/>
                    <a:pt x="12967" y="92824"/>
                    <a:pt x="12967" y="92824"/>
                  </a:cubicBezTo>
                  <a:cubicBezTo>
                    <a:pt x="14725" y="92824"/>
                    <a:pt x="14725" y="92824"/>
                    <a:pt x="14725" y="92824"/>
                  </a:cubicBezTo>
                  <a:lnTo>
                    <a:pt x="14725" y="99236"/>
                  </a:lnTo>
                  <a:close/>
                  <a:moveTo>
                    <a:pt x="18461" y="99236"/>
                  </a:moveTo>
                  <a:cubicBezTo>
                    <a:pt x="16483" y="99236"/>
                    <a:pt x="16483" y="99236"/>
                    <a:pt x="16483" y="99236"/>
                  </a:cubicBezTo>
                  <a:cubicBezTo>
                    <a:pt x="16483" y="92824"/>
                    <a:pt x="16483" y="92824"/>
                    <a:pt x="16483" y="92824"/>
                  </a:cubicBezTo>
                  <a:cubicBezTo>
                    <a:pt x="18461" y="92824"/>
                    <a:pt x="18461" y="92824"/>
                    <a:pt x="18461" y="92824"/>
                  </a:cubicBezTo>
                  <a:lnTo>
                    <a:pt x="18461" y="99236"/>
                  </a:lnTo>
                  <a:close/>
                  <a:moveTo>
                    <a:pt x="35384" y="72061"/>
                  </a:moveTo>
                  <a:cubicBezTo>
                    <a:pt x="879" y="72061"/>
                    <a:pt x="879" y="72061"/>
                    <a:pt x="879" y="72061"/>
                  </a:cubicBezTo>
                  <a:cubicBezTo>
                    <a:pt x="439" y="72061"/>
                    <a:pt x="0" y="72671"/>
                    <a:pt x="0" y="73282"/>
                  </a:cubicBezTo>
                  <a:cubicBezTo>
                    <a:pt x="0" y="82748"/>
                    <a:pt x="0" y="82748"/>
                    <a:pt x="0" y="82748"/>
                  </a:cubicBezTo>
                  <a:cubicBezTo>
                    <a:pt x="0" y="83358"/>
                    <a:pt x="439" y="83969"/>
                    <a:pt x="879" y="83969"/>
                  </a:cubicBezTo>
                  <a:cubicBezTo>
                    <a:pt x="35384" y="83969"/>
                    <a:pt x="35384" y="83969"/>
                    <a:pt x="35384" y="83969"/>
                  </a:cubicBezTo>
                  <a:cubicBezTo>
                    <a:pt x="35824" y="83969"/>
                    <a:pt x="36263" y="83358"/>
                    <a:pt x="36263" y="82748"/>
                  </a:cubicBezTo>
                  <a:cubicBezTo>
                    <a:pt x="36263" y="73282"/>
                    <a:pt x="36263" y="73282"/>
                    <a:pt x="36263" y="73282"/>
                  </a:cubicBezTo>
                  <a:cubicBezTo>
                    <a:pt x="36263" y="72671"/>
                    <a:pt x="35824" y="72061"/>
                    <a:pt x="35384" y="72061"/>
                  </a:cubicBezTo>
                  <a:close/>
                  <a:moveTo>
                    <a:pt x="7472" y="81221"/>
                  </a:moveTo>
                  <a:cubicBezTo>
                    <a:pt x="5714" y="81221"/>
                    <a:pt x="5714" y="81221"/>
                    <a:pt x="5714" y="81221"/>
                  </a:cubicBezTo>
                  <a:cubicBezTo>
                    <a:pt x="5714" y="74809"/>
                    <a:pt x="5714" y="74809"/>
                    <a:pt x="5714" y="74809"/>
                  </a:cubicBezTo>
                  <a:cubicBezTo>
                    <a:pt x="7472" y="74809"/>
                    <a:pt x="7472" y="74809"/>
                    <a:pt x="7472" y="74809"/>
                  </a:cubicBezTo>
                  <a:lnTo>
                    <a:pt x="7472" y="81221"/>
                  </a:lnTo>
                  <a:close/>
                  <a:moveTo>
                    <a:pt x="10989" y="81221"/>
                  </a:moveTo>
                  <a:cubicBezTo>
                    <a:pt x="9230" y="81221"/>
                    <a:pt x="9230" y="81221"/>
                    <a:pt x="9230" y="81221"/>
                  </a:cubicBezTo>
                  <a:cubicBezTo>
                    <a:pt x="9230" y="74809"/>
                    <a:pt x="9230" y="74809"/>
                    <a:pt x="9230" y="74809"/>
                  </a:cubicBezTo>
                  <a:cubicBezTo>
                    <a:pt x="10989" y="74809"/>
                    <a:pt x="10989" y="74809"/>
                    <a:pt x="10989" y="74809"/>
                  </a:cubicBezTo>
                  <a:lnTo>
                    <a:pt x="10989" y="81221"/>
                  </a:lnTo>
                  <a:close/>
                  <a:moveTo>
                    <a:pt x="14725" y="81221"/>
                  </a:moveTo>
                  <a:cubicBezTo>
                    <a:pt x="12967" y="81221"/>
                    <a:pt x="12967" y="81221"/>
                    <a:pt x="12967" y="81221"/>
                  </a:cubicBezTo>
                  <a:cubicBezTo>
                    <a:pt x="12967" y="74809"/>
                    <a:pt x="12967" y="74809"/>
                    <a:pt x="12967" y="74809"/>
                  </a:cubicBezTo>
                  <a:cubicBezTo>
                    <a:pt x="14725" y="74809"/>
                    <a:pt x="14725" y="74809"/>
                    <a:pt x="14725" y="74809"/>
                  </a:cubicBezTo>
                  <a:lnTo>
                    <a:pt x="14725" y="81221"/>
                  </a:lnTo>
                  <a:close/>
                  <a:moveTo>
                    <a:pt x="18461" y="81221"/>
                  </a:moveTo>
                  <a:cubicBezTo>
                    <a:pt x="16483" y="81221"/>
                    <a:pt x="16483" y="81221"/>
                    <a:pt x="16483" y="81221"/>
                  </a:cubicBezTo>
                  <a:cubicBezTo>
                    <a:pt x="16483" y="74809"/>
                    <a:pt x="16483" y="74809"/>
                    <a:pt x="16483" y="74809"/>
                  </a:cubicBezTo>
                  <a:cubicBezTo>
                    <a:pt x="18461" y="74809"/>
                    <a:pt x="18461" y="74809"/>
                    <a:pt x="18461" y="74809"/>
                  </a:cubicBezTo>
                  <a:lnTo>
                    <a:pt x="18461" y="81221"/>
                  </a:lnTo>
                  <a:close/>
                  <a:moveTo>
                    <a:pt x="35384" y="108091"/>
                  </a:moveTo>
                  <a:cubicBezTo>
                    <a:pt x="879" y="108091"/>
                    <a:pt x="879" y="108091"/>
                    <a:pt x="879" y="108091"/>
                  </a:cubicBezTo>
                  <a:cubicBezTo>
                    <a:pt x="439" y="108091"/>
                    <a:pt x="0" y="108702"/>
                    <a:pt x="0" y="109312"/>
                  </a:cubicBezTo>
                  <a:cubicBezTo>
                    <a:pt x="0" y="118778"/>
                    <a:pt x="0" y="118778"/>
                    <a:pt x="0" y="118778"/>
                  </a:cubicBezTo>
                  <a:cubicBezTo>
                    <a:pt x="0" y="119389"/>
                    <a:pt x="439" y="120000"/>
                    <a:pt x="879" y="120000"/>
                  </a:cubicBezTo>
                  <a:cubicBezTo>
                    <a:pt x="35384" y="120000"/>
                    <a:pt x="35384" y="120000"/>
                    <a:pt x="35384" y="120000"/>
                  </a:cubicBezTo>
                  <a:cubicBezTo>
                    <a:pt x="35824" y="120000"/>
                    <a:pt x="36263" y="119389"/>
                    <a:pt x="36263" y="118778"/>
                  </a:cubicBezTo>
                  <a:cubicBezTo>
                    <a:pt x="36263" y="109312"/>
                    <a:pt x="36263" y="109312"/>
                    <a:pt x="36263" y="109312"/>
                  </a:cubicBezTo>
                  <a:cubicBezTo>
                    <a:pt x="36263" y="108702"/>
                    <a:pt x="35824" y="108091"/>
                    <a:pt x="35384" y="108091"/>
                  </a:cubicBezTo>
                  <a:close/>
                  <a:moveTo>
                    <a:pt x="7472" y="117251"/>
                  </a:moveTo>
                  <a:cubicBezTo>
                    <a:pt x="5714" y="117251"/>
                    <a:pt x="5714" y="117251"/>
                    <a:pt x="5714" y="117251"/>
                  </a:cubicBezTo>
                  <a:cubicBezTo>
                    <a:pt x="5714" y="110839"/>
                    <a:pt x="5714" y="110839"/>
                    <a:pt x="5714" y="110839"/>
                  </a:cubicBezTo>
                  <a:cubicBezTo>
                    <a:pt x="7472" y="110839"/>
                    <a:pt x="7472" y="110839"/>
                    <a:pt x="7472" y="110839"/>
                  </a:cubicBezTo>
                  <a:lnTo>
                    <a:pt x="7472" y="117251"/>
                  </a:lnTo>
                  <a:close/>
                  <a:moveTo>
                    <a:pt x="10989" y="117251"/>
                  </a:moveTo>
                  <a:cubicBezTo>
                    <a:pt x="9230" y="117251"/>
                    <a:pt x="9230" y="117251"/>
                    <a:pt x="9230" y="117251"/>
                  </a:cubicBezTo>
                  <a:cubicBezTo>
                    <a:pt x="9230" y="110839"/>
                    <a:pt x="9230" y="110839"/>
                    <a:pt x="9230" y="110839"/>
                  </a:cubicBezTo>
                  <a:cubicBezTo>
                    <a:pt x="10989" y="110839"/>
                    <a:pt x="10989" y="110839"/>
                    <a:pt x="10989" y="110839"/>
                  </a:cubicBezTo>
                  <a:lnTo>
                    <a:pt x="10989" y="117251"/>
                  </a:lnTo>
                  <a:close/>
                  <a:moveTo>
                    <a:pt x="14725" y="117251"/>
                  </a:moveTo>
                  <a:cubicBezTo>
                    <a:pt x="12967" y="117251"/>
                    <a:pt x="12967" y="117251"/>
                    <a:pt x="12967" y="117251"/>
                  </a:cubicBezTo>
                  <a:cubicBezTo>
                    <a:pt x="12967" y="110839"/>
                    <a:pt x="12967" y="110839"/>
                    <a:pt x="12967" y="110839"/>
                  </a:cubicBezTo>
                  <a:cubicBezTo>
                    <a:pt x="14725" y="110839"/>
                    <a:pt x="14725" y="110839"/>
                    <a:pt x="14725" y="110839"/>
                  </a:cubicBezTo>
                  <a:lnTo>
                    <a:pt x="14725" y="117251"/>
                  </a:lnTo>
                  <a:close/>
                  <a:moveTo>
                    <a:pt x="18461" y="117251"/>
                  </a:moveTo>
                  <a:cubicBezTo>
                    <a:pt x="16483" y="117251"/>
                    <a:pt x="16483" y="117251"/>
                    <a:pt x="16483" y="117251"/>
                  </a:cubicBezTo>
                  <a:cubicBezTo>
                    <a:pt x="16483" y="110839"/>
                    <a:pt x="16483" y="110839"/>
                    <a:pt x="16483" y="110839"/>
                  </a:cubicBezTo>
                  <a:cubicBezTo>
                    <a:pt x="18461" y="110839"/>
                    <a:pt x="18461" y="110839"/>
                    <a:pt x="18461" y="110839"/>
                  </a:cubicBezTo>
                  <a:lnTo>
                    <a:pt x="18461" y="117251"/>
                  </a:lnTo>
                  <a:close/>
                  <a:moveTo>
                    <a:pt x="119120" y="0"/>
                  </a:moveTo>
                  <a:cubicBezTo>
                    <a:pt x="84615" y="0"/>
                    <a:pt x="84615" y="0"/>
                    <a:pt x="84615" y="0"/>
                  </a:cubicBezTo>
                  <a:cubicBezTo>
                    <a:pt x="84175" y="0"/>
                    <a:pt x="83736" y="610"/>
                    <a:pt x="83736" y="1221"/>
                  </a:cubicBezTo>
                  <a:cubicBezTo>
                    <a:pt x="83736" y="10687"/>
                    <a:pt x="83736" y="10687"/>
                    <a:pt x="83736" y="10687"/>
                  </a:cubicBezTo>
                  <a:cubicBezTo>
                    <a:pt x="83736" y="11603"/>
                    <a:pt x="84175" y="11908"/>
                    <a:pt x="84615" y="11908"/>
                  </a:cubicBezTo>
                  <a:cubicBezTo>
                    <a:pt x="119120" y="11908"/>
                    <a:pt x="119120" y="11908"/>
                    <a:pt x="119120" y="11908"/>
                  </a:cubicBezTo>
                  <a:cubicBezTo>
                    <a:pt x="119560" y="11908"/>
                    <a:pt x="119999" y="11603"/>
                    <a:pt x="119999" y="10687"/>
                  </a:cubicBezTo>
                  <a:cubicBezTo>
                    <a:pt x="119999" y="1221"/>
                    <a:pt x="119999" y="1221"/>
                    <a:pt x="119999" y="1221"/>
                  </a:cubicBezTo>
                  <a:cubicBezTo>
                    <a:pt x="119999" y="610"/>
                    <a:pt x="119560" y="0"/>
                    <a:pt x="119120" y="0"/>
                  </a:cubicBezTo>
                  <a:close/>
                  <a:moveTo>
                    <a:pt x="91208" y="9160"/>
                  </a:moveTo>
                  <a:cubicBezTo>
                    <a:pt x="89450" y="9160"/>
                    <a:pt x="89450" y="9160"/>
                    <a:pt x="89450" y="9160"/>
                  </a:cubicBezTo>
                  <a:cubicBezTo>
                    <a:pt x="89450" y="3053"/>
                    <a:pt x="89450" y="3053"/>
                    <a:pt x="89450" y="3053"/>
                  </a:cubicBezTo>
                  <a:cubicBezTo>
                    <a:pt x="91208" y="3053"/>
                    <a:pt x="91208" y="3053"/>
                    <a:pt x="91208" y="3053"/>
                  </a:cubicBezTo>
                  <a:lnTo>
                    <a:pt x="91208" y="9160"/>
                  </a:lnTo>
                  <a:close/>
                  <a:moveTo>
                    <a:pt x="94945" y="9160"/>
                  </a:moveTo>
                  <a:cubicBezTo>
                    <a:pt x="92967" y="9160"/>
                    <a:pt x="92967" y="9160"/>
                    <a:pt x="92967" y="9160"/>
                  </a:cubicBezTo>
                  <a:cubicBezTo>
                    <a:pt x="92967" y="3053"/>
                    <a:pt x="92967" y="3053"/>
                    <a:pt x="92967" y="3053"/>
                  </a:cubicBezTo>
                  <a:cubicBezTo>
                    <a:pt x="94945" y="3053"/>
                    <a:pt x="94945" y="3053"/>
                    <a:pt x="94945" y="3053"/>
                  </a:cubicBezTo>
                  <a:lnTo>
                    <a:pt x="94945" y="9160"/>
                  </a:lnTo>
                  <a:close/>
                  <a:moveTo>
                    <a:pt x="98461" y="9160"/>
                  </a:moveTo>
                  <a:cubicBezTo>
                    <a:pt x="96703" y="9160"/>
                    <a:pt x="96703" y="9160"/>
                    <a:pt x="96703" y="9160"/>
                  </a:cubicBezTo>
                  <a:cubicBezTo>
                    <a:pt x="96703" y="3053"/>
                    <a:pt x="96703" y="3053"/>
                    <a:pt x="96703" y="3053"/>
                  </a:cubicBezTo>
                  <a:cubicBezTo>
                    <a:pt x="98461" y="3053"/>
                    <a:pt x="98461" y="3053"/>
                    <a:pt x="98461" y="3053"/>
                  </a:cubicBezTo>
                  <a:lnTo>
                    <a:pt x="98461" y="9160"/>
                  </a:lnTo>
                  <a:close/>
                  <a:moveTo>
                    <a:pt x="102197" y="9160"/>
                  </a:moveTo>
                  <a:cubicBezTo>
                    <a:pt x="100219" y="9160"/>
                    <a:pt x="100219" y="9160"/>
                    <a:pt x="100219" y="9160"/>
                  </a:cubicBezTo>
                  <a:cubicBezTo>
                    <a:pt x="100219" y="3053"/>
                    <a:pt x="100219" y="3053"/>
                    <a:pt x="100219" y="3053"/>
                  </a:cubicBezTo>
                  <a:cubicBezTo>
                    <a:pt x="102197" y="3053"/>
                    <a:pt x="102197" y="3053"/>
                    <a:pt x="102197" y="3053"/>
                  </a:cubicBezTo>
                  <a:lnTo>
                    <a:pt x="102197" y="9160"/>
                  </a:lnTo>
                  <a:close/>
                </a:path>
              </a:pathLst>
            </a:custGeom>
            <a:solidFill>
              <a:srgbClr val="F1B4AF"/>
            </a:solid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grpSp>
      <p:pic>
        <p:nvPicPr>
          <p:cNvPr id="770" name="Shape 770"/>
          <p:cNvPicPr preferRelativeResize="0"/>
          <p:nvPr/>
        </p:nvPicPr>
        <p:blipFill rotWithShape="1">
          <a:blip r:embed="rId4">
            <a:alphaModFix/>
          </a:blip>
          <a:srcRect/>
          <a:stretch/>
        </p:blipFill>
        <p:spPr>
          <a:xfrm>
            <a:off x="8269403" y="4771830"/>
            <a:ext cx="754747" cy="240949"/>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774"/>
        <p:cNvGrpSpPr/>
        <p:nvPr/>
      </p:nvGrpSpPr>
      <p:grpSpPr>
        <a:xfrm>
          <a:off x="0" y="0"/>
          <a:ext cx="0" cy="0"/>
          <a:chOff x="0" y="0"/>
          <a:chExt cx="0" cy="0"/>
        </a:xfrm>
      </p:grpSpPr>
      <p:pic>
        <p:nvPicPr>
          <p:cNvPr id="775" name="Shape 775"/>
          <p:cNvPicPr preferRelativeResize="0"/>
          <p:nvPr/>
        </p:nvPicPr>
        <p:blipFill rotWithShape="1">
          <a:blip r:embed="rId3">
            <a:alphaModFix/>
          </a:blip>
          <a:srcRect t="7799" b="7791"/>
          <a:stretch/>
        </p:blipFill>
        <p:spPr>
          <a:xfrm>
            <a:off x="0" y="0"/>
            <a:ext cx="9143996" cy="5143499"/>
          </a:xfrm>
          <a:prstGeom prst="rect">
            <a:avLst/>
          </a:prstGeom>
          <a:noFill/>
          <a:ln>
            <a:noFill/>
          </a:ln>
        </p:spPr>
      </p:pic>
      <p:sp>
        <p:nvSpPr>
          <p:cNvPr id="776" name="Shape 776"/>
          <p:cNvSpPr/>
          <p:nvPr/>
        </p:nvSpPr>
        <p:spPr>
          <a:xfrm>
            <a:off x="-12" y="125"/>
            <a:ext cx="9144000" cy="5143500"/>
          </a:xfrm>
          <a:prstGeom prst="rect">
            <a:avLst/>
          </a:prstGeom>
          <a:solidFill>
            <a:srgbClr val="000000">
              <a:alpha val="49019"/>
            </a:srgbClr>
          </a:solidFill>
          <a:ln>
            <a:noFill/>
          </a:ln>
        </p:spPr>
        <p:txBody>
          <a:bodyPr lIns="121700" tIns="121700" rIns="121700" bIns="121700" anchor="ctr" anchorCtr="0">
            <a:noAutofit/>
          </a:bodyPr>
          <a:lstStyle/>
          <a:p>
            <a:pPr marL="0" marR="0" lvl="0" indent="0" algn="l" rtl="0">
              <a:lnSpc>
                <a:spcPct val="100000"/>
              </a:lnSpc>
              <a:spcBef>
                <a:spcPts val="0"/>
              </a:spcBef>
              <a:spcAft>
                <a:spcPts val="0"/>
              </a:spcAft>
              <a:buClr>
                <a:srgbClr val="000000"/>
              </a:buClr>
              <a:buFont typeface="Arial"/>
              <a:buNone/>
            </a:pPr>
            <a:endParaRPr sz="1900" b="0" i="0" u="none" strike="noStrike" cap="none">
              <a:solidFill>
                <a:srgbClr val="4285F4"/>
              </a:solidFill>
              <a:latin typeface="Arial"/>
              <a:ea typeface="Arial"/>
              <a:cs typeface="Arial"/>
              <a:sym typeface="Arial"/>
            </a:endParaRPr>
          </a:p>
        </p:txBody>
      </p:sp>
      <p:grpSp>
        <p:nvGrpSpPr>
          <p:cNvPr id="777" name="Shape 777"/>
          <p:cNvGrpSpPr/>
          <p:nvPr/>
        </p:nvGrpSpPr>
        <p:grpSpPr>
          <a:xfrm>
            <a:off x="440674" y="1632917"/>
            <a:ext cx="8280000" cy="650800"/>
            <a:chOff x="1784399" y="1969642"/>
            <a:chExt cx="8280000" cy="650800"/>
          </a:xfrm>
        </p:grpSpPr>
        <p:sp>
          <p:nvSpPr>
            <p:cNvPr id="778" name="Shape 778"/>
            <p:cNvSpPr txBox="1"/>
            <p:nvPr/>
          </p:nvSpPr>
          <p:spPr>
            <a:xfrm>
              <a:off x="1784399" y="2104350"/>
              <a:ext cx="8280000" cy="228000"/>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FFFFFF"/>
                </a:buClr>
                <a:buSzPct val="25000"/>
                <a:buFont typeface="Roboto"/>
                <a:buNone/>
              </a:pPr>
              <a:r>
                <a:rPr lang="en" sz="3000">
                  <a:solidFill>
                    <a:srgbClr val="FFFFFF"/>
                  </a:solidFill>
                  <a:latin typeface="Roboto"/>
                  <a:ea typeface="Roboto"/>
                  <a:cs typeface="Roboto"/>
                  <a:sym typeface="Roboto"/>
                </a:rPr>
                <a:t>на семи</a:t>
              </a:r>
              <a:r>
                <a:rPr lang="en" sz="3000" b="0" i="0" u="none" strike="noStrike" cap="none">
                  <a:solidFill>
                    <a:srgbClr val="FFFFFF"/>
                  </a:solidFill>
                  <a:latin typeface="Roboto"/>
                  <a:ea typeface="Roboto"/>
                  <a:cs typeface="Roboto"/>
                  <a:sym typeface="Roboto"/>
                </a:rPr>
                <a:t> 				               </a:t>
              </a:r>
              <a:r>
                <a:rPr lang="en" sz="3000">
                  <a:solidFill>
                    <a:srgbClr val="FFFFFF"/>
                  </a:solidFill>
                  <a:latin typeface="Roboto"/>
                  <a:ea typeface="Roboto"/>
                  <a:cs typeface="Roboto"/>
                  <a:sym typeface="Roboto"/>
                </a:rPr>
                <a:t>продуктах по миру</a:t>
              </a:r>
            </a:p>
          </p:txBody>
        </p:sp>
        <p:pic>
          <p:nvPicPr>
            <p:cNvPr id="779" name="Shape 779"/>
            <p:cNvPicPr preferRelativeResize="0"/>
            <p:nvPr/>
          </p:nvPicPr>
          <p:blipFill rotWithShape="1">
            <a:blip r:embed="rId4">
              <a:alphaModFix/>
            </a:blip>
            <a:srcRect/>
            <a:stretch/>
          </p:blipFill>
          <p:spPr>
            <a:xfrm>
              <a:off x="4011285" y="1969642"/>
              <a:ext cx="1976447" cy="650800"/>
            </a:xfrm>
            <a:prstGeom prst="rect">
              <a:avLst/>
            </a:prstGeom>
            <a:noFill/>
            <a:ln>
              <a:noFill/>
            </a:ln>
          </p:spPr>
        </p:pic>
      </p:grpSp>
      <p:sp>
        <p:nvSpPr>
          <p:cNvPr id="780" name="Shape 780"/>
          <p:cNvSpPr txBox="1"/>
          <p:nvPr/>
        </p:nvSpPr>
        <p:spPr>
          <a:xfrm>
            <a:off x="156300" y="183150"/>
            <a:ext cx="8831399" cy="1326299"/>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FFFFFF"/>
              </a:buClr>
              <a:buSzPct val="25000"/>
              <a:buFont typeface="Roboto"/>
              <a:buNone/>
            </a:pPr>
            <a:r>
              <a:rPr lang="en" sz="4800" b="1">
                <a:solidFill>
                  <a:srgbClr val="FFFFFF"/>
                </a:solidFill>
                <a:latin typeface="Roboto"/>
                <a:ea typeface="Roboto"/>
                <a:cs typeface="Roboto"/>
                <a:sym typeface="Roboto"/>
              </a:rPr>
              <a:t>Охват</a:t>
            </a:r>
            <a:r>
              <a:rPr lang="en" sz="4800" b="1" i="0" u="none" strike="noStrike" cap="none">
                <a:solidFill>
                  <a:srgbClr val="FFFFFF"/>
                </a:solidFill>
                <a:latin typeface="Roboto"/>
                <a:ea typeface="Roboto"/>
                <a:cs typeface="Roboto"/>
                <a:sym typeface="Roboto"/>
              </a:rPr>
              <a:t> 1</a:t>
            </a:r>
            <a:r>
              <a:rPr lang="en" sz="4800" b="1">
                <a:solidFill>
                  <a:srgbClr val="FFFFFF"/>
                </a:solidFill>
                <a:latin typeface="Roboto"/>
                <a:ea typeface="Roboto"/>
                <a:cs typeface="Roboto"/>
                <a:sym typeface="Roboto"/>
              </a:rPr>
              <a:t>млрд пользователей</a:t>
            </a:r>
          </a:p>
        </p:txBody>
      </p:sp>
      <p:grpSp>
        <p:nvGrpSpPr>
          <p:cNvPr id="781" name="Shape 781"/>
          <p:cNvGrpSpPr/>
          <p:nvPr/>
        </p:nvGrpSpPr>
        <p:grpSpPr>
          <a:xfrm>
            <a:off x="7374274" y="2679224"/>
            <a:ext cx="1467010" cy="1662228"/>
            <a:chOff x="7141085" y="2679225"/>
            <a:chExt cx="1467010" cy="1662228"/>
          </a:xfrm>
        </p:grpSpPr>
        <p:grpSp>
          <p:nvGrpSpPr>
            <p:cNvPr id="782" name="Shape 782"/>
            <p:cNvGrpSpPr/>
            <p:nvPr/>
          </p:nvGrpSpPr>
          <p:grpSpPr>
            <a:xfrm>
              <a:off x="7141085" y="3306194"/>
              <a:ext cx="1035259" cy="1035259"/>
              <a:chOff x="7326375" y="3744537"/>
              <a:chExt cx="1103100" cy="1103100"/>
            </a:xfrm>
          </p:grpSpPr>
          <p:sp>
            <p:nvSpPr>
              <p:cNvPr id="783" name="Shape 783"/>
              <p:cNvSpPr/>
              <p:nvPr/>
            </p:nvSpPr>
            <p:spPr>
              <a:xfrm>
                <a:off x="7326375" y="3744537"/>
                <a:ext cx="1103100" cy="1103100"/>
              </a:xfrm>
              <a:prstGeom prst="ellipse">
                <a:avLst/>
              </a:prstGeom>
              <a:solidFill>
                <a:srgbClr val="FFFFFF"/>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pic>
            <p:nvPicPr>
              <p:cNvPr id="784" name="Shape 784"/>
              <p:cNvPicPr preferRelativeResize="0"/>
              <p:nvPr/>
            </p:nvPicPr>
            <p:blipFill rotWithShape="1">
              <a:blip r:embed="rId5">
                <a:alphaModFix/>
              </a:blip>
              <a:srcRect/>
              <a:stretch/>
            </p:blipFill>
            <p:spPr>
              <a:xfrm>
                <a:off x="7440525" y="3866600"/>
                <a:ext cx="874799" cy="874799"/>
              </a:xfrm>
              <a:prstGeom prst="rect">
                <a:avLst/>
              </a:prstGeom>
              <a:noFill/>
              <a:ln>
                <a:noFill/>
              </a:ln>
            </p:spPr>
          </p:pic>
        </p:grpSp>
        <p:sp>
          <p:nvSpPr>
            <p:cNvPr id="785" name="Shape 785"/>
            <p:cNvSpPr/>
            <p:nvPr/>
          </p:nvSpPr>
          <p:spPr>
            <a:xfrm>
              <a:off x="7563764" y="2679225"/>
              <a:ext cx="830699" cy="830699"/>
            </a:xfrm>
            <a:prstGeom prst="ellipse">
              <a:avLst/>
            </a:prstGeom>
            <a:solidFill>
              <a:srgbClr val="293236">
                <a:alpha val="57647"/>
              </a:srgbClr>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786" name="Shape 786"/>
            <p:cNvSpPr txBox="1"/>
            <p:nvPr/>
          </p:nvSpPr>
          <p:spPr>
            <a:xfrm>
              <a:off x="7447395" y="2848266"/>
              <a:ext cx="1160700" cy="500400"/>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rgbClr val="FFFFFF"/>
                </a:buClr>
                <a:buSzPct val="25000"/>
                <a:buFont typeface="Roboto"/>
                <a:buNone/>
              </a:pPr>
              <a:r>
                <a:rPr lang="en" sz="2400" b="0" i="0" u="none" strike="noStrike" cap="none">
                  <a:solidFill>
                    <a:srgbClr val="FFFFFF"/>
                  </a:solidFill>
                  <a:latin typeface="Roboto"/>
                  <a:ea typeface="Roboto"/>
                  <a:cs typeface="Roboto"/>
                  <a:sym typeface="Roboto"/>
                </a:rPr>
                <a:t>1B+</a:t>
              </a:r>
            </a:p>
          </p:txBody>
        </p:sp>
      </p:grpSp>
      <p:grpSp>
        <p:nvGrpSpPr>
          <p:cNvPr id="787" name="Shape 787"/>
          <p:cNvGrpSpPr/>
          <p:nvPr/>
        </p:nvGrpSpPr>
        <p:grpSpPr>
          <a:xfrm>
            <a:off x="6238220" y="2679224"/>
            <a:ext cx="1506802" cy="1662228"/>
            <a:chOff x="6033309" y="2679225"/>
            <a:chExt cx="1506802" cy="1662228"/>
          </a:xfrm>
        </p:grpSpPr>
        <p:grpSp>
          <p:nvGrpSpPr>
            <p:cNvPr id="788" name="Shape 788"/>
            <p:cNvGrpSpPr/>
            <p:nvPr/>
          </p:nvGrpSpPr>
          <p:grpSpPr>
            <a:xfrm>
              <a:off x="6033309" y="3306194"/>
              <a:ext cx="1035259" cy="1035259"/>
              <a:chOff x="6146007" y="3744537"/>
              <a:chExt cx="1103100" cy="1103100"/>
            </a:xfrm>
          </p:grpSpPr>
          <p:sp>
            <p:nvSpPr>
              <p:cNvPr id="789" name="Shape 789"/>
              <p:cNvSpPr/>
              <p:nvPr/>
            </p:nvSpPr>
            <p:spPr>
              <a:xfrm>
                <a:off x="6146007" y="3744537"/>
                <a:ext cx="1103100" cy="1103100"/>
              </a:xfrm>
              <a:prstGeom prst="ellipse">
                <a:avLst/>
              </a:prstGeom>
              <a:solidFill>
                <a:srgbClr val="FFFFFF"/>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pic>
            <p:nvPicPr>
              <p:cNvPr id="790" name="Shape 790"/>
              <p:cNvPicPr preferRelativeResize="0"/>
              <p:nvPr/>
            </p:nvPicPr>
            <p:blipFill rotWithShape="1">
              <a:blip r:embed="rId6">
                <a:alphaModFix/>
              </a:blip>
              <a:srcRect/>
              <a:stretch/>
            </p:blipFill>
            <p:spPr>
              <a:xfrm>
                <a:off x="6332528" y="3927478"/>
                <a:ext cx="749099" cy="749099"/>
              </a:xfrm>
              <a:prstGeom prst="rect">
                <a:avLst/>
              </a:prstGeom>
              <a:noFill/>
              <a:ln>
                <a:noFill/>
              </a:ln>
            </p:spPr>
          </p:pic>
        </p:grpSp>
        <p:sp>
          <p:nvSpPr>
            <p:cNvPr id="791" name="Shape 791"/>
            <p:cNvSpPr/>
            <p:nvPr/>
          </p:nvSpPr>
          <p:spPr>
            <a:xfrm>
              <a:off x="6495782" y="2679225"/>
              <a:ext cx="830699" cy="830699"/>
            </a:xfrm>
            <a:prstGeom prst="ellipse">
              <a:avLst/>
            </a:prstGeom>
            <a:solidFill>
              <a:srgbClr val="293236">
                <a:alpha val="57647"/>
              </a:srgbClr>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792" name="Shape 792"/>
            <p:cNvSpPr txBox="1"/>
            <p:nvPr/>
          </p:nvSpPr>
          <p:spPr>
            <a:xfrm>
              <a:off x="6379412" y="2848266"/>
              <a:ext cx="1160700" cy="500400"/>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rgbClr val="FFFFFF"/>
                </a:buClr>
                <a:buSzPct val="25000"/>
                <a:buFont typeface="Roboto"/>
                <a:buNone/>
              </a:pPr>
              <a:r>
                <a:rPr lang="en" sz="2400" b="0" i="0" u="none" strike="noStrike" cap="none">
                  <a:solidFill>
                    <a:srgbClr val="FFFFFF"/>
                  </a:solidFill>
                  <a:latin typeface="Roboto"/>
                  <a:ea typeface="Roboto"/>
                  <a:cs typeface="Roboto"/>
                  <a:sym typeface="Roboto"/>
                </a:rPr>
                <a:t>1B+</a:t>
              </a:r>
            </a:p>
          </p:txBody>
        </p:sp>
      </p:grpSp>
      <p:grpSp>
        <p:nvGrpSpPr>
          <p:cNvPr id="793" name="Shape 793"/>
          <p:cNvGrpSpPr/>
          <p:nvPr/>
        </p:nvGrpSpPr>
        <p:grpSpPr>
          <a:xfrm>
            <a:off x="5108163" y="2679224"/>
            <a:ext cx="1500806" cy="1662228"/>
            <a:chOff x="4918963" y="2679225"/>
            <a:chExt cx="1500806" cy="1662228"/>
          </a:xfrm>
        </p:grpSpPr>
        <p:grpSp>
          <p:nvGrpSpPr>
            <p:cNvPr id="794" name="Shape 794"/>
            <p:cNvGrpSpPr/>
            <p:nvPr/>
          </p:nvGrpSpPr>
          <p:grpSpPr>
            <a:xfrm>
              <a:off x="4918963" y="3306194"/>
              <a:ext cx="1035259" cy="1035259"/>
              <a:chOff x="3785275" y="3744537"/>
              <a:chExt cx="1103100" cy="1103100"/>
            </a:xfrm>
          </p:grpSpPr>
          <p:sp>
            <p:nvSpPr>
              <p:cNvPr id="795" name="Shape 795"/>
              <p:cNvSpPr/>
              <p:nvPr/>
            </p:nvSpPr>
            <p:spPr>
              <a:xfrm>
                <a:off x="3785275" y="3744537"/>
                <a:ext cx="1103100" cy="1103100"/>
              </a:xfrm>
              <a:prstGeom prst="ellipse">
                <a:avLst/>
              </a:prstGeom>
              <a:solidFill>
                <a:srgbClr val="FFFFFF"/>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pic>
            <p:nvPicPr>
              <p:cNvPr id="796" name="Shape 796"/>
              <p:cNvPicPr preferRelativeResize="0"/>
              <p:nvPr/>
            </p:nvPicPr>
            <p:blipFill rotWithShape="1">
              <a:blip r:embed="rId7">
                <a:alphaModFix/>
              </a:blip>
              <a:srcRect/>
              <a:stretch/>
            </p:blipFill>
            <p:spPr>
              <a:xfrm>
                <a:off x="3962271" y="3924689"/>
                <a:ext cx="749104" cy="749128"/>
              </a:xfrm>
              <a:prstGeom prst="rect">
                <a:avLst/>
              </a:prstGeom>
              <a:noFill/>
              <a:ln>
                <a:noFill/>
              </a:ln>
            </p:spPr>
          </p:pic>
        </p:grpSp>
        <p:sp>
          <p:nvSpPr>
            <p:cNvPr id="797" name="Shape 797"/>
            <p:cNvSpPr/>
            <p:nvPr/>
          </p:nvSpPr>
          <p:spPr>
            <a:xfrm>
              <a:off x="5375441" y="2679225"/>
              <a:ext cx="830699" cy="830699"/>
            </a:xfrm>
            <a:prstGeom prst="ellipse">
              <a:avLst/>
            </a:prstGeom>
            <a:solidFill>
              <a:srgbClr val="293236">
                <a:alpha val="57647"/>
              </a:srgbClr>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798" name="Shape 798"/>
            <p:cNvSpPr txBox="1"/>
            <p:nvPr/>
          </p:nvSpPr>
          <p:spPr>
            <a:xfrm>
              <a:off x="5259069" y="2848266"/>
              <a:ext cx="1160700" cy="500400"/>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rgbClr val="FFFFFF"/>
                </a:buClr>
                <a:buSzPct val="25000"/>
                <a:buFont typeface="Roboto"/>
                <a:buNone/>
              </a:pPr>
              <a:r>
                <a:rPr lang="en" sz="2400" b="0" i="0" u="none" strike="noStrike" cap="none">
                  <a:solidFill>
                    <a:srgbClr val="FFFFFF"/>
                  </a:solidFill>
                  <a:latin typeface="Roboto"/>
                  <a:ea typeface="Roboto"/>
                  <a:cs typeface="Roboto"/>
                  <a:sym typeface="Roboto"/>
                </a:rPr>
                <a:t>1B+</a:t>
              </a:r>
            </a:p>
          </p:txBody>
        </p:sp>
      </p:grpSp>
      <p:grpSp>
        <p:nvGrpSpPr>
          <p:cNvPr id="799" name="Shape 799"/>
          <p:cNvGrpSpPr/>
          <p:nvPr/>
        </p:nvGrpSpPr>
        <p:grpSpPr>
          <a:xfrm>
            <a:off x="3962994" y="2679224"/>
            <a:ext cx="1451523" cy="1662228"/>
            <a:chOff x="3811189" y="2679225"/>
            <a:chExt cx="1451523" cy="1662228"/>
          </a:xfrm>
        </p:grpSpPr>
        <p:grpSp>
          <p:nvGrpSpPr>
            <p:cNvPr id="800" name="Shape 800"/>
            <p:cNvGrpSpPr/>
            <p:nvPr/>
          </p:nvGrpSpPr>
          <p:grpSpPr>
            <a:xfrm>
              <a:off x="3811189" y="3306194"/>
              <a:ext cx="1035259" cy="1035259"/>
              <a:chOff x="2604908" y="3744537"/>
              <a:chExt cx="1103100" cy="1103100"/>
            </a:xfrm>
          </p:grpSpPr>
          <p:sp>
            <p:nvSpPr>
              <p:cNvPr id="801" name="Shape 801"/>
              <p:cNvSpPr/>
              <p:nvPr/>
            </p:nvSpPr>
            <p:spPr>
              <a:xfrm>
                <a:off x="2604908" y="3744537"/>
                <a:ext cx="1103100" cy="1103100"/>
              </a:xfrm>
              <a:prstGeom prst="ellipse">
                <a:avLst/>
              </a:prstGeom>
              <a:solidFill>
                <a:srgbClr val="FFFFFF"/>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pic>
            <p:nvPicPr>
              <p:cNvPr id="802" name="Shape 802"/>
              <p:cNvPicPr preferRelativeResize="0"/>
              <p:nvPr/>
            </p:nvPicPr>
            <p:blipFill rotWithShape="1">
              <a:blip r:embed="rId8">
                <a:alphaModFix/>
              </a:blip>
              <a:srcRect/>
              <a:stretch/>
            </p:blipFill>
            <p:spPr>
              <a:xfrm>
                <a:off x="2768175" y="3908426"/>
                <a:ext cx="781649" cy="781649"/>
              </a:xfrm>
              <a:prstGeom prst="rect">
                <a:avLst/>
              </a:prstGeom>
              <a:noFill/>
              <a:ln>
                <a:noFill/>
              </a:ln>
            </p:spPr>
          </p:pic>
        </p:grpSp>
        <p:sp>
          <p:nvSpPr>
            <p:cNvPr id="803" name="Shape 803"/>
            <p:cNvSpPr/>
            <p:nvPr/>
          </p:nvSpPr>
          <p:spPr>
            <a:xfrm>
              <a:off x="4218382" y="2679225"/>
              <a:ext cx="830699" cy="830699"/>
            </a:xfrm>
            <a:prstGeom prst="ellipse">
              <a:avLst/>
            </a:prstGeom>
            <a:solidFill>
              <a:srgbClr val="293236">
                <a:alpha val="57647"/>
              </a:srgbClr>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804" name="Shape 804"/>
            <p:cNvSpPr txBox="1"/>
            <p:nvPr/>
          </p:nvSpPr>
          <p:spPr>
            <a:xfrm>
              <a:off x="4102012" y="2848266"/>
              <a:ext cx="1160700" cy="500400"/>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rgbClr val="FFFFFF"/>
                </a:buClr>
                <a:buSzPct val="25000"/>
                <a:buFont typeface="Roboto"/>
                <a:buNone/>
              </a:pPr>
              <a:r>
                <a:rPr lang="en" sz="2400" b="0" i="0" u="none" strike="noStrike" cap="none">
                  <a:solidFill>
                    <a:srgbClr val="FFFFFF"/>
                  </a:solidFill>
                  <a:latin typeface="Roboto"/>
                  <a:ea typeface="Roboto"/>
                  <a:cs typeface="Roboto"/>
                  <a:sym typeface="Roboto"/>
                </a:rPr>
                <a:t>1B+</a:t>
              </a:r>
            </a:p>
          </p:txBody>
        </p:sp>
      </p:grpSp>
      <p:grpSp>
        <p:nvGrpSpPr>
          <p:cNvPr id="805" name="Shape 805"/>
          <p:cNvGrpSpPr/>
          <p:nvPr/>
        </p:nvGrpSpPr>
        <p:grpSpPr>
          <a:xfrm>
            <a:off x="2814706" y="2679224"/>
            <a:ext cx="1454642" cy="1662228"/>
            <a:chOff x="2703414" y="2679225"/>
            <a:chExt cx="1454642" cy="1662228"/>
          </a:xfrm>
        </p:grpSpPr>
        <p:grpSp>
          <p:nvGrpSpPr>
            <p:cNvPr id="806" name="Shape 806"/>
            <p:cNvGrpSpPr/>
            <p:nvPr/>
          </p:nvGrpSpPr>
          <p:grpSpPr>
            <a:xfrm>
              <a:off x="2703414" y="3306194"/>
              <a:ext cx="1035259" cy="1035259"/>
              <a:chOff x="1424541" y="3744537"/>
              <a:chExt cx="1103100" cy="1103100"/>
            </a:xfrm>
          </p:grpSpPr>
          <p:sp>
            <p:nvSpPr>
              <p:cNvPr id="807" name="Shape 807"/>
              <p:cNvSpPr/>
              <p:nvPr/>
            </p:nvSpPr>
            <p:spPr>
              <a:xfrm>
                <a:off x="1424541" y="3744537"/>
                <a:ext cx="1103100" cy="1103100"/>
              </a:xfrm>
              <a:prstGeom prst="ellipse">
                <a:avLst/>
              </a:prstGeom>
              <a:solidFill>
                <a:srgbClr val="FFFFFF"/>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pic>
            <p:nvPicPr>
              <p:cNvPr id="808" name="Shape 808"/>
              <p:cNvPicPr preferRelativeResize="0"/>
              <p:nvPr/>
            </p:nvPicPr>
            <p:blipFill rotWithShape="1">
              <a:blip r:embed="rId9">
                <a:alphaModFix/>
              </a:blip>
              <a:srcRect/>
              <a:stretch/>
            </p:blipFill>
            <p:spPr>
              <a:xfrm>
                <a:off x="1586687" y="3934939"/>
                <a:ext cx="781649" cy="722322"/>
              </a:xfrm>
              <a:prstGeom prst="rect">
                <a:avLst/>
              </a:prstGeom>
              <a:noFill/>
              <a:ln>
                <a:noFill/>
              </a:ln>
            </p:spPr>
          </p:pic>
        </p:grpSp>
        <p:sp>
          <p:nvSpPr>
            <p:cNvPr id="809" name="Shape 809"/>
            <p:cNvSpPr/>
            <p:nvPr/>
          </p:nvSpPr>
          <p:spPr>
            <a:xfrm>
              <a:off x="3158585" y="2679225"/>
              <a:ext cx="830698" cy="830699"/>
            </a:xfrm>
            <a:prstGeom prst="ellipse">
              <a:avLst/>
            </a:prstGeom>
            <a:solidFill>
              <a:srgbClr val="293236">
                <a:alpha val="57647"/>
              </a:srgbClr>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810" name="Shape 810"/>
            <p:cNvSpPr txBox="1"/>
            <p:nvPr/>
          </p:nvSpPr>
          <p:spPr>
            <a:xfrm>
              <a:off x="2997357" y="2848266"/>
              <a:ext cx="1160700" cy="500400"/>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rgbClr val="FFFFFF"/>
                </a:buClr>
                <a:buSzPct val="25000"/>
                <a:buFont typeface="Roboto"/>
                <a:buNone/>
              </a:pPr>
              <a:r>
                <a:rPr lang="en" sz="2400" b="0" i="0" u="none" strike="noStrike" cap="none">
                  <a:solidFill>
                    <a:srgbClr val="FFFFFF"/>
                  </a:solidFill>
                  <a:latin typeface="Roboto"/>
                  <a:ea typeface="Roboto"/>
                  <a:cs typeface="Roboto"/>
                  <a:sym typeface="Roboto"/>
                </a:rPr>
                <a:t>1B</a:t>
              </a:r>
              <a:r>
                <a:rPr lang="en" sz="1800" b="0" i="0" u="none" strike="noStrike" cap="none">
                  <a:solidFill>
                    <a:srgbClr val="FFFFFF"/>
                  </a:solidFill>
                  <a:latin typeface="Roboto"/>
                  <a:ea typeface="Roboto"/>
                  <a:cs typeface="Roboto"/>
                  <a:sym typeface="Roboto"/>
                </a:rPr>
                <a:t>+</a:t>
              </a:r>
            </a:p>
          </p:txBody>
        </p:sp>
      </p:grpSp>
      <p:grpSp>
        <p:nvGrpSpPr>
          <p:cNvPr id="811" name="Shape 811"/>
          <p:cNvGrpSpPr/>
          <p:nvPr/>
        </p:nvGrpSpPr>
        <p:grpSpPr>
          <a:xfrm>
            <a:off x="1683727" y="2679224"/>
            <a:ext cx="1463091" cy="1662228"/>
            <a:chOff x="1595640" y="2679225"/>
            <a:chExt cx="1463091" cy="1662228"/>
          </a:xfrm>
        </p:grpSpPr>
        <p:grpSp>
          <p:nvGrpSpPr>
            <p:cNvPr id="812" name="Shape 812"/>
            <p:cNvGrpSpPr/>
            <p:nvPr/>
          </p:nvGrpSpPr>
          <p:grpSpPr>
            <a:xfrm>
              <a:off x="1595640" y="3306194"/>
              <a:ext cx="1035259" cy="1035259"/>
              <a:chOff x="244175" y="3744537"/>
              <a:chExt cx="1103100" cy="1103100"/>
            </a:xfrm>
          </p:grpSpPr>
          <p:sp>
            <p:nvSpPr>
              <p:cNvPr id="813" name="Shape 813"/>
              <p:cNvSpPr/>
              <p:nvPr/>
            </p:nvSpPr>
            <p:spPr>
              <a:xfrm>
                <a:off x="244175" y="3744537"/>
                <a:ext cx="1103100" cy="1103100"/>
              </a:xfrm>
              <a:prstGeom prst="ellipse">
                <a:avLst/>
              </a:prstGeom>
              <a:solidFill>
                <a:srgbClr val="FFFFFF"/>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pic>
            <p:nvPicPr>
              <p:cNvPr id="814" name="Shape 814"/>
              <p:cNvPicPr preferRelativeResize="0"/>
              <p:nvPr/>
            </p:nvPicPr>
            <p:blipFill rotWithShape="1">
              <a:blip r:embed="rId10">
                <a:alphaModFix/>
              </a:blip>
              <a:srcRect l="26280" t="5027" r="20881" b="3704"/>
              <a:stretch/>
            </p:blipFill>
            <p:spPr>
              <a:xfrm>
                <a:off x="375975" y="3890257"/>
                <a:ext cx="839399" cy="827399"/>
              </a:xfrm>
              <a:prstGeom prst="ellipse">
                <a:avLst/>
              </a:prstGeom>
              <a:noFill/>
              <a:ln>
                <a:noFill/>
              </a:ln>
            </p:spPr>
          </p:pic>
        </p:grpSp>
        <p:sp>
          <p:nvSpPr>
            <p:cNvPr id="815" name="Shape 815"/>
            <p:cNvSpPr/>
            <p:nvPr/>
          </p:nvSpPr>
          <p:spPr>
            <a:xfrm>
              <a:off x="2014402" y="2679225"/>
              <a:ext cx="830699" cy="830699"/>
            </a:xfrm>
            <a:prstGeom prst="ellipse">
              <a:avLst/>
            </a:prstGeom>
            <a:solidFill>
              <a:srgbClr val="293236">
                <a:alpha val="57647"/>
              </a:srgbClr>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816" name="Shape 816"/>
            <p:cNvSpPr txBox="1"/>
            <p:nvPr/>
          </p:nvSpPr>
          <p:spPr>
            <a:xfrm>
              <a:off x="1898032" y="2848266"/>
              <a:ext cx="1160700" cy="500400"/>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rgbClr val="FFFFFF"/>
                </a:buClr>
                <a:buSzPct val="25000"/>
                <a:buFont typeface="Roboto"/>
                <a:buNone/>
              </a:pPr>
              <a:r>
                <a:rPr lang="en" sz="2400" b="0" i="0" u="none" strike="noStrike" cap="none">
                  <a:solidFill>
                    <a:srgbClr val="FFFFFF"/>
                  </a:solidFill>
                  <a:latin typeface="Roboto"/>
                  <a:ea typeface="Roboto"/>
                  <a:cs typeface="Roboto"/>
                  <a:sym typeface="Roboto"/>
                </a:rPr>
                <a:t>1B+</a:t>
              </a:r>
            </a:p>
          </p:txBody>
        </p:sp>
      </p:grpSp>
      <p:grpSp>
        <p:nvGrpSpPr>
          <p:cNvPr id="817" name="Shape 817"/>
          <p:cNvGrpSpPr/>
          <p:nvPr/>
        </p:nvGrpSpPr>
        <p:grpSpPr>
          <a:xfrm>
            <a:off x="493750" y="2679225"/>
            <a:ext cx="1496331" cy="1681872"/>
            <a:chOff x="419400" y="2679225"/>
            <a:chExt cx="1496331" cy="1681872"/>
          </a:xfrm>
        </p:grpSpPr>
        <p:grpSp>
          <p:nvGrpSpPr>
            <p:cNvPr id="818" name="Shape 818"/>
            <p:cNvGrpSpPr/>
            <p:nvPr/>
          </p:nvGrpSpPr>
          <p:grpSpPr>
            <a:xfrm>
              <a:off x="419400" y="2679225"/>
              <a:ext cx="1282702" cy="1681872"/>
              <a:chOff x="419400" y="2679225"/>
              <a:chExt cx="1282702" cy="1681872"/>
            </a:xfrm>
          </p:grpSpPr>
          <p:grpSp>
            <p:nvGrpSpPr>
              <p:cNvPr id="819" name="Shape 819"/>
              <p:cNvGrpSpPr/>
              <p:nvPr/>
            </p:nvGrpSpPr>
            <p:grpSpPr>
              <a:xfrm>
                <a:off x="419400" y="3286571"/>
                <a:ext cx="1103723" cy="1074526"/>
                <a:chOff x="8324521" y="2711721"/>
                <a:chExt cx="1088699" cy="1059900"/>
              </a:xfrm>
            </p:grpSpPr>
            <p:sp>
              <p:nvSpPr>
                <p:cNvPr id="820" name="Shape 820"/>
                <p:cNvSpPr/>
                <p:nvPr/>
              </p:nvSpPr>
              <p:spPr>
                <a:xfrm>
                  <a:off x="8324521" y="2711721"/>
                  <a:ext cx="1088699" cy="1059900"/>
                </a:xfrm>
                <a:prstGeom prst="ellipse">
                  <a:avLst/>
                </a:prstGeom>
                <a:solidFill>
                  <a:srgbClr val="FFFFFF"/>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pic>
              <p:nvPicPr>
                <p:cNvPr id="821" name="Shape 821"/>
                <p:cNvPicPr preferRelativeResize="0"/>
                <p:nvPr/>
              </p:nvPicPr>
              <p:blipFill rotWithShape="1">
                <a:blip r:embed="rId11">
                  <a:alphaModFix/>
                </a:blip>
                <a:srcRect/>
                <a:stretch/>
              </p:blipFill>
              <p:spPr>
                <a:xfrm>
                  <a:off x="8491496" y="2873071"/>
                  <a:ext cx="754749" cy="737205"/>
                </a:xfrm>
                <a:prstGeom prst="rect">
                  <a:avLst/>
                </a:prstGeom>
                <a:noFill/>
                <a:ln>
                  <a:noFill/>
                </a:ln>
              </p:spPr>
            </p:pic>
          </p:grpSp>
          <p:sp>
            <p:nvSpPr>
              <p:cNvPr id="822" name="Shape 822"/>
              <p:cNvSpPr/>
              <p:nvPr/>
            </p:nvSpPr>
            <p:spPr>
              <a:xfrm>
                <a:off x="871403" y="2679225"/>
                <a:ext cx="830699" cy="830699"/>
              </a:xfrm>
              <a:prstGeom prst="ellipse">
                <a:avLst/>
              </a:prstGeom>
              <a:solidFill>
                <a:srgbClr val="293236">
                  <a:alpha val="57647"/>
                </a:srgbClr>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grpSp>
        <p:sp>
          <p:nvSpPr>
            <p:cNvPr id="823" name="Shape 823"/>
            <p:cNvSpPr txBox="1"/>
            <p:nvPr/>
          </p:nvSpPr>
          <p:spPr>
            <a:xfrm>
              <a:off x="755031" y="2848266"/>
              <a:ext cx="1160700" cy="500400"/>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rgbClr val="FFFFFF"/>
                </a:buClr>
                <a:buSzPct val="25000"/>
                <a:buFont typeface="Roboto"/>
                <a:buNone/>
              </a:pPr>
              <a:r>
                <a:rPr lang="en" sz="2400" b="0" i="0" u="none" strike="noStrike" cap="none">
                  <a:solidFill>
                    <a:srgbClr val="FFFFFF"/>
                  </a:solidFill>
                  <a:latin typeface="Roboto"/>
                  <a:ea typeface="Roboto"/>
                  <a:cs typeface="Roboto"/>
                  <a:sym typeface="Roboto"/>
                </a:rPr>
                <a:t>1B+</a:t>
              </a:r>
            </a:p>
          </p:txBody>
        </p:sp>
      </p:grpSp>
      <p:pic>
        <p:nvPicPr>
          <p:cNvPr id="824" name="Shape 824"/>
          <p:cNvPicPr preferRelativeResize="0"/>
          <p:nvPr/>
        </p:nvPicPr>
        <p:blipFill rotWithShape="1">
          <a:blip r:embed="rId12">
            <a:alphaModFix/>
          </a:blip>
          <a:srcRect/>
          <a:stretch/>
        </p:blipFill>
        <p:spPr>
          <a:xfrm>
            <a:off x="8269403" y="4771830"/>
            <a:ext cx="754747" cy="240949"/>
          </a:xfrm>
          <a:prstGeom prst="rect">
            <a:avLst/>
          </a:prstGeom>
          <a:noFill/>
          <a:ln>
            <a:noFill/>
          </a:ln>
        </p:spPr>
      </p:pic>
      <p:sp>
        <p:nvSpPr>
          <p:cNvPr id="825" name="Shape 825"/>
          <p:cNvSpPr txBox="1"/>
          <p:nvPr/>
        </p:nvSpPr>
        <p:spPr>
          <a:xfrm>
            <a:off x="199074" y="4873450"/>
            <a:ext cx="2500800" cy="1761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FFFFFF"/>
              </a:buClr>
              <a:buSzPct val="25000"/>
              <a:buFont typeface="Roboto"/>
              <a:buNone/>
            </a:pPr>
            <a:r>
              <a:rPr lang="en" sz="800">
                <a:solidFill>
                  <a:srgbClr val="FFFFFF"/>
                </a:solidFill>
                <a:latin typeface="Roboto"/>
                <a:ea typeface="Roboto"/>
                <a:cs typeface="Roboto"/>
                <a:sym typeface="Roboto"/>
              </a:rPr>
              <a:t>Источник</a:t>
            </a:r>
            <a:r>
              <a:rPr lang="en" sz="800" b="0" i="0" u="none" strike="noStrike" cap="none">
                <a:solidFill>
                  <a:srgbClr val="FFFFFF"/>
                </a:solidFill>
                <a:latin typeface="Roboto"/>
                <a:ea typeface="Roboto"/>
                <a:cs typeface="Roboto"/>
                <a:sym typeface="Roboto"/>
              </a:rPr>
              <a:t>: </a:t>
            </a:r>
            <a:r>
              <a:rPr lang="en" sz="800">
                <a:solidFill>
                  <a:srgbClr val="FFFFFF"/>
                </a:solidFill>
                <a:latin typeface="Roboto"/>
                <a:ea typeface="Roboto"/>
                <a:cs typeface="Roboto"/>
                <a:sym typeface="Roboto"/>
              </a:rPr>
              <a:t>Google Internal Data </a:t>
            </a:r>
          </a:p>
        </p:txBody>
      </p:sp>
    </p:spTree>
  </p:cSld>
  <p:clrMapOvr>
    <a:masterClrMapping/>
  </p:clrMapOvr>
  <p:transition spd="slow">
    <p:cut/>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829"/>
        <p:cNvGrpSpPr/>
        <p:nvPr/>
      </p:nvGrpSpPr>
      <p:grpSpPr>
        <a:xfrm>
          <a:off x="0" y="0"/>
          <a:ext cx="0" cy="0"/>
          <a:chOff x="0" y="0"/>
          <a:chExt cx="0" cy="0"/>
        </a:xfrm>
      </p:grpSpPr>
      <p:grpSp>
        <p:nvGrpSpPr>
          <p:cNvPr id="830" name="Shape 830"/>
          <p:cNvGrpSpPr/>
          <p:nvPr/>
        </p:nvGrpSpPr>
        <p:grpSpPr>
          <a:xfrm>
            <a:off x="-2700" y="0"/>
            <a:ext cx="9149399" cy="5215499"/>
            <a:chOff x="-2700" y="0"/>
            <a:chExt cx="9149399" cy="5215499"/>
          </a:xfrm>
        </p:grpSpPr>
        <p:pic>
          <p:nvPicPr>
            <p:cNvPr id="831" name="Shape 831"/>
            <p:cNvPicPr preferRelativeResize="0"/>
            <p:nvPr/>
          </p:nvPicPr>
          <p:blipFill rotWithShape="1">
            <a:blip r:embed="rId3">
              <a:alphaModFix/>
            </a:blip>
            <a:srcRect t="7265" b="7256"/>
            <a:stretch/>
          </p:blipFill>
          <p:spPr>
            <a:xfrm>
              <a:off x="0" y="0"/>
              <a:ext cx="9143995" cy="5215425"/>
            </a:xfrm>
            <a:prstGeom prst="rect">
              <a:avLst/>
            </a:prstGeom>
            <a:noFill/>
            <a:ln>
              <a:noFill/>
            </a:ln>
          </p:spPr>
        </p:pic>
        <p:sp>
          <p:nvSpPr>
            <p:cNvPr id="832" name="Shape 832"/>
            <p:cNvSpPr/>
            <p:nvPr/>
          </p:nvSpPr>
          <p:spPr>
            <a:xfrm>
              <a:off x="-2700" y="0"/>
              <a:ext cx="9149399" cy="5215499"/>
            </a:xfrm>
            <a:prstGeom prst="rect">
              <a:avLst/>
            </a:prstGeom>
            <a:solidFill>
              <a:srgbClr val="000000">
                <a:alpha val="78823"/>
              </a:srgbClr>
            </a:solidFill>
            <a:ln>
              <a:noFill/>
            </a:ln>
          </p:spPr>
          <p:txBody>
            <a:bodyPr lIns="121700" tIns="121700" rIns="121700" bIns="121700" anchor="ctr" anchorCtr="0">
              <a:noAutofit/>
            </a:bodyPr>
            <a:lstStyle/>
            <a:p>
              <a:pPr marL="0" marR="0" lvl="0" indent="0" algn="l" rtl="0">
                <a:lnSpc>
                  <a:spcPct val="100000"/>
                </a:lnSpc>
                <a:spcBef>
                  <a:spcPts val="0"/>
                </a:spcBef>
                <a:spcAft>
                  <a:spcPts val="0"/>
                </a:spcAft>
                <a:buClr>
                  <a:srgbClr val="000000"/>
                </a:buClr>
                <a:buFont typeface="Arial"/>
                <a:buNone/>
              </a:pPr>
              <a:endParaRPr sz="1900" b="0" i="0" u="none" strike="noStrike" cap="none">
                <a:solidFill>
                  <a:srgbClr val="4285F4"/>
                </a:solidFill>
                <a:latin typeface="Arial"/>
                <a:ea typeface="Arial"/>
                <a:cs typeface="Arial"/>
                <a:sym typeface="Arial"/>
              </a:endParaRPr>
            </a:p>
          </p:txBody>
        </p:sp>
      </p:grpSp>
      <p:sp>
        <p:nvSpPr>
          <p:cNvPr id="833" name="Shape 833"/>
          <p:cNvSpPr txBox="1"/>
          <p:nvPr/>
        </p:nvSpPr>
        <p:spPr>
          <a:xfrm>
            <a:off x="276225" y="836325"/>
            <a:ext cx="6123599" cy="3302700"/>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FFAB40"/>
              </a:buClr>
              <a:buSzPct val="25000"/>
              <a:buFont typeface="Roboto"/>
              <a:buNone/>
            </a:pPr>
            <a:r>
              <a:rPr lang="en" sz="4000" b="0" i="0" u="none" strike="noStrike" cap="none">
                <a:solidFill>
                  <a:srgbClr val="FFAB40"/>
                </a:solidFill>
                <a:latin typeface="Roboto"/>
                <a:ea typeface="Roboto"/>
                <a:cs typeface="Roboto"/>
                <a:sym typeface="Roboto"/>
              </a:rPr>
              <a:t>Google Play</a:t>
            </a:r>
          </a:p>
          <a:p>
            <a:pPr marL="0" marR="0" lvl="0" indent="0" algn="l" rtl="0">
              <a:lnSpc>
                <a:spcPct val="100000"/>
              </a:lnSpc>
              <a:spcBef>
                <a:spcPts val="0"/>
              </a:spcBef>
              <a:spcAft>
                <a:spcPts val="0"/>
              </a:spcAft>
              <a:buClr>
                <a:srgbClr val="FFFFFF"/>
              </a:buClr>
              <a:buSzPct val="25000"/>
              <a:buFont typeface="Roboto"/>
              <a:buNone/>
            </a:pPr>
            <a:r>
              <a:rPr lang="en" sz="1800" b="1" i="0" u="none" strike="noStrike" cap="none">
                <a:solidFill>
                  <a:srgbClr val="FFFFFF"/>
                </a:solidFill>
                <a:latin typeface="Roboto"/>
                <a:ea typeface="Roboto"/>
                <a:cs typeface="Roboto"/>
                <a:sym typeface="Roboto"/>
              </a:rPr>
              <a:t>50 </a:t>
            </a:r>
            <a:r>
              <a:rPr lang="en" sz="1800" b="1">
                <a:solidFill>
                  <a:srgbClr val="FFFFFF"/>
                </a:solidFill>
                <a:latin typeface="Roboto"/>
                <a:ea typeface="Roboto"/>
                <a:cs typeface="Roboto"/>
                <a:sym typeface="Roboto"/>
              </a:rPr>
              <a:t>млрд</a:t>
            </a:r>
            <a:r>
              <a:rPr lang="en" sz="1800" b="0" i="0" u="none" strike="noStrike" cap="none">
                <a:solidFill>
                  <a:srgbClr val="FFFFFF"/>
                </a:solidFill>
                <a:latin typeface="Roboto"/>
                <a:ea typeface="Roboto"/>
                <a:cs typeface="Roboto"/>
                <a:sym typeface="Roboto"/>
              </a:rPr>
              <a:t> </a:t>
            </a:r>
            <a:r>
              <a:rPr lang="en" sz="1800">
                <a:solidFill>
                  <a:srgbClr val="FFFFFF"/>
                </a:solidFill>
                <a:latin typeface="Roboto"/>
                <a:ea typeface="Roboto"/>
                <a:cs typeface="Roboto"/>
                <a:sym typeface="Roboto"/>
              </a:rPr>
              <a:t>скачиваний приложений с </a:t>
            </a:r>
            <a:r>
              <a:rPr lang="en" sz="1800" b="0" i="0" u="none" strike="noStrike" cap="none">
                <a:solidFill>
                  <a:srgbClr val="FFFFFF"/>
                </a:solidFill>
                <a:latin typeface="Roboto"/>
                <a:ea typeface="Roboto"/>
                <a:cs typeface="Roboto"/>
                <a:sym typeface="Roboto"/>
              </a:rPr>
              <a:t>Play в мире</a:t>
            </a:r>
          </a:p>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FFFFFF"/>
              </a:solidFill>
              <a:latin typeface="Roboto"/>
              <a:ea typeface="Roboto"/>
              <a:cs typeface="Roboto"/>
              <a:sym typeface="Roboto"/>
            </a:endParaRPr>
          </a:p>
          <a:p>
            <a:pPr marL="0" marR="0" lvl="0" indent="0" algn="l" rtl="0">
              <a:lnSpc>
                <a:spcPct val="100000"/>
              </a:lnSpc>
              <a:spcBef>
                <a:spcPts val="0"/>
              </a:spcBef>
              <a:spcAft>
                <a:spcPts val="0"/>
              </a:spcAft>
              <a:buClr>
                <a:srgbClr val="FFAB40"/>
              </a:buClr>
              <a:buSzPct val="25000"/>
              <a:buFont typeface="Roboto"/>
              <a:buNone/>
            </a:pPr>
            <a:r>
              <a:rPr lang="en" sz="4000">
                <a:solidFill>
                  <a:srgbClr val="FFAB40"/>
                </a:solidFill>
                <a:latin typeface="Roboto"/>
                <a:ea typeface="Roboto"/>
                <a:cs typeface="Roboto"/>
                <a:sym typeface="Roboto"/>
              </a:rPr>
              <a:t>Контакт с юзером</a:t>
            </a:r>
          </a:p>
          <a:p>
            <a:pPr marL="0" marR="0" lvl="0" indent="0" algn="l" rtl="0">
              <a:lnSpc>
                <a:spcPct val="100000"/>
              </a:lnSpc>
              <a:spcBef>
                <a:spcPts val="0"/>
              </a:spcBef>
              <a:spcAft>
                <a:spcPts val="0"/>
              </a:spcAft>
              <a:buClr>
                <a:srgbClr val="FFFFFF"/>
              </a:buClr>
              <a:buSzPct val="25000"/>
              <a:buFont typeface="Roboto"/>
              <a:buNone/>
            </a:pPr>
            <a:r>
              <a:rPr lang="en" sz="1800">
                <a:solidFill>
                  <a:srgbClr val="FFFFFF"/>
                </a:solidFill>
                <a:latin typeface="Roboto"/>
                <a:ea typeface="Roboto"/>
                <a:cs typeface="Roboto"/>
                <a:sym typeface="Roboto"/>
              </a:rPr>
              <a:t>Когда они ищут приложения</a:t>
            </a:r>
          </a:p>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FFFFFF"/>
              </a:solidFill>
              <a:latin typeface="Roboto"/>
              <a:ea typeface="Roboto"/>
              <a:cs typeface="Roboto"/>
              <a:sym typeface="Roboto"/>
            </a:endParaRPr>
          </a:p>
          <a:p>
            <a:pPr marL="0" marR="0" lvl="0" indent="0" algn="l" rtl="0">
              <a:lnSpc>
                <a:spcPct val="100000"/>
              </a:lnSpc>
              <a:spcBef>
                <a:spcPts val="0"/>
              </a:spcBef>
              <a:spcAft>
                <a:spcPts val="0"/>
              </a:spcAft>
              <a:buClr>
                <a:srgbClr val="FFAB40"/>
              </a:buClr>
              <a:buSzPct val="25000"/>
              <a:buFont typeface="Roboto"/>
              <a:buNone/>
            </a:pPr>
            <a:r>
              <a:rPr lang="en" sz="4000" b="0" i="0" u="none" strike="noStrike" cap="none">
                <a:solidFill>
                  <a:srgbClr val="FFAB40"/>
                </a:solidFill>
                <a:latin typeface="Roboto"/>
                <a:ea typeface="Roboto"/>
                <a:cs typeface="Roboto"/>
                <a:sym typeface="Roboto"/>
              </a:rPr>
              <a:t>LTV</a:t>
            </a:r>
            <a:r>
              <a:rPr lang="en" sz="4000">
                <a:solidFill>
                  <a:srgbClr val="FFAB40"/>
                </a:solidFill>
                <a:latin typeface="Roboto"/>
                <a:ea typeface="Roboto"/>
                <a:cs typeface="Roboto"/>
                <a:sym typeface="Roboto"/>
              </a:rPr>
              <a:t> - самое важное</a:t>
            </a:r>
          </a:p>
          <a:p>
            <a:pPr marL="0" marR="0" lvl="0" indent="0" algn="l" rtl="0">
              <a:lnSpc>
                <a:spcPct val="100000"/>
              </a:lnSpc>
              <a:spcBef>
                <a:spcPts val="0"/>
              </a:spcBef>
              <a:spcAft>
                <a:spcPts val="0"/>
              </a:spcAft>
              <a:buClr>
                <a:srgbClr val="FFFFFF"/>
              </a:buClr>
              <a:buSzPct val="25000"/>
              <a:buFont typeface="Roboto"/>
              <a:buNone/>
            </a:pPr>
            <a:r>
              <a:rPr lang="en" sz="1800">
                <a:solidFill>
                  <a:srgbClr val="FFFFFF"/>
                </a:solidFill>
                <a:latin typeface="Roboto"/>
                <a:ea typeface="Roboto"/>
                <a:cs typeface="Roboto"/>
                <a:sym typeface="Roboto"/>
              </a:rPr>
              <a:t>Используйте</a:t>
            </a:r>
            <a:r>
              <a:rPr lang="en" sz="1800" b="0" i="0" u="none" strike="noStrike" cap="none">
                <a:solidFill>
                  <a:srgbClr val="FFFFFF"/>
                </a:solidFill>
                <a:latin typeface="Roboto"/>
                <a:ea typeface="Roboto"/>
                <a:cs typeface="Roboto"/>
                <a:sym typeface="Roboto"/>
              </a:rPr>
              <a:t> уникальную технологию Google</a:t>
            </a:r>
          </a:p>
          <a:p>
            <a:pPr marL="0" marR="0" lvl="0" indent="0" algn="l" rtl="0">
              <a:lnSpc>
                <a:spcPct val="100000"/>
              </a:lnSpc>
              <a:spcBef>
                <a:spcPts val="0"/>
              </a:spcBef>
              <a:spcAft>
                <a:spcPts val="0"/>
              </a:spcAft>
              <a:buClr>
                <a:srgbClr val="FFFFFF"/>
              </a:buClr>
              <a:buSzPct val="25000"/>
              <a:buFont typeface="Roboto"/>
              <a:buNone/>
            </a:pPr>
            <a:r>
              <a:rPr lang="en" sz="1800">
                <a:solidFill>
                  <a:srgbClr val="FFFFFF"/>
                </a:solidFill>
                <a:latin typeface="Roboto"/>
                <a:ea typeface="Roboto"/>
                <a:cs typeface="Roboto"/>
                <a:sym typeface="Roboto"/>
              </a:rPr>
              <a:t>для повторного взаимодействия</a:t>
            </a:r>
          </a:p>
        </p:txBody>
      </p:sp>
      <p:pic>
        <p:nvPicPr>
          <p:cNvPr id="834" name="Shape 834"/>
          <p:cNvPicPr preferRelativeResize="0"/>
          <p:nvPr/>
        </p:nvPicPr>
        <p:blipFill rotWithShape="1">
          <a:blip r:embed="rId4">
            <a:alphaModFix/>
          </a:blip>
          <a:srcRect/>
          <a:stretch/>
        </p:blipFill>
        <p:spPr>
          <a:xfrm>
            <a:off x="5644373" y="512900"/>
            <a:ext cx="2386273" cy="4353775"/>
          </a:xfrm>
          <a:prstGeom prst="rect">
            <a:avLst/>
          </a:prstGeom>
          <a:noFill/>
          <a:ln>
            <a:noFill/>
          </a:ln>
        </p:spPr>
      </p:pic>
      <p:pic>
        <p:nvPicPr>
          <p:cNvPr id="835" name="Shape 835"/>
          <p:cNvPicPr preferRelativeResize="0"/>
          <p:nvPr/>
        </p:nvPicPr>
        <p:blipFill rotWithShape="1">
          <a:blip r:embed="rId5">
            <a:alphaModFix/>
          </a:blip>
          <a:srcRect l="13879" t="9035" r="12488" b="21087"/>
          <a:stretch/>
        </p:blipFill>
        <p:spPr>
          <a:xfrm>
            <a:off x="5742925" y="802700"/>
            <a:ext cx="1879024" cy="3221423"/>
          </a:xfrm>
          <a:prstGeom prst="rect">
            <a:avLst/>
          </a:prstGeom>
          <a:noFill/>
          <a:ln>
            <a:noFill/>
          </a:ln>
        </p:spPr>
      </p:pic>
      <p:pic>
        <p:nvPicPr>
          <p:cNvPr id="836" name="Shape 836"/>
          <p:cNvPicPr preferRelativeResize="0"/>
          <p:nvPr/>
        </p:nvPicPr>
        <p:blipFill rotWithShape="1">
          <a:blip r:embed="rId6">
            <a:alphaModFix/>
          </a:blip>
          <a:srcRect/>
          <a:stretch/>
        </p:blipFill>
        <p:spPr>
          <a:xfrm>
            <a:off x="8269403" y="4771830"/>
            <a:ext cx="754747" cy="240949"/>
          </a:xfrm>
          <a:prstGeom prst="rect">
            <a:avLst/>
          </a:prstGeom>
          <a:noFill/>
          <a:ln>
            <a:noFill/>
          </a:ln>
        </p:spPr>
      </p:pic>
      <p:sp>
        <p:nvSpPr>
          <p:cNvPr id="837" name="Shape 837"/>
          <p:cNvSpPr txBox="1"/>
          <p:nvPr/>
        </p:nvSpPr>
        <p:spPr>
          <a:xfrm>
            <a:off x="199074" y="4873450"/>
            <a:ext cx="2500800" cy="1761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FFFFFF"/>
              </a:buClr>
              <a:buSzPct val="25000"/>
              <a:buFont typeface="Roboto"/>
              <a:buNone/>
            </a:pPr>
            <a:r>
              <a:rPr lang="en" sz="800">
                <a:solidFill>
                  <a:srgbClr val="FFFFFF"/>
                </a:solidFill>
                <a:latin typeface="Roboto"/>
                <a:ea typeface="Roboto"/>
                <a:cs typeface="Roboto"/>
                <a:sym typeface="Roboto"/>
              </a:rPr>
              <a:t>Источник</a:t>
            </a:r>
            <a:r>
              <a:rPr lang="en" sz="800" b="0" i="0" u="none" strike="noStrike" cap="none">
                <a:solidFill>
                  <a:srgbClr val="FFFFFF"/>
                </a:solidFill>
                <a:latin typeface="Roboto"/>
                <a:ea typeface="Roboto"/>
                <a:cs typeface="Roboto"/>
                <a:sym typeface="Roboto"/>
              </a:rPr>
              <a:t>: </a:t>
            </a:r>
            <a:r>
              <a:rPr lang="en" sz="800">
                <a:solidFill>
                  <a:srgbClr val="FFFFFF"/>
                </a:solidFill>
                <a:latin typeface="Roboto"/>
                <a:ea typeface="Roboto"/>
                <a:cs typeface="Roboto"/>
                <a:sym typeface="Roboto"/>
              </a:rPr>
              <a:t>Google Internal Data </a:t>
            </a:r>
          </a:p>
        </p:txBody>
      </p:sp>
    </p:spTree>
  </p:cSld>
  <p:clrMapOvr>
    <a:masterClrMapping/>
  </p:clrMapOvr>
  <p:transition spd="slow">
    <p:cut/>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841"/>
        <p:cNvGrpSpPr/>
        <p:nvPr/>
      </p:nvGrpSpPr>
      <p:grpSpPr>
        <a:xfrm>
          <a:off x="0" y="0"/>
          <a:ext cx="0" cy="0"/>
          <a:chOff x="0" y="0"/>
          <a:chExt cx="0" cy="0"/>
        </a:xfrm>
      </p:grpSpPr>
      <p:pic>
        <p:nvPicPr>
          <p:cNvPr id="842" name="Shape 842"/>
          <p:cNvPicPr preferRelativeResize="0"/>
          <p:nvPr/>
        </p:nvPicPr>
        <p:blipFill rotWithShape="1">
          <a:blip r:embed="rId3">
            <a:alphaModFix/>
          </a:blip>
          <a:srcRect t="8165" b="8165"/>
          <a:stretch/>
        </p:blipFill>
        <p:spPr>
          <a:xfrm>
            <a:off x="-24675" y="0"/>
            <a:ext cx="9171199" cy="5143499"/>
          </a:xfrm>
          <a:prstGeom prst="rect">
            <a:avLst/>
          </a:prstGeom>
          <a:noFill/>
          <a:ln>
            <a:noFill/>
          </a:ln>
        </p:spPr>
      </p:pic>
      <p:sp>
        <p:nvSpPr>
          <p:cNvPr id="843" name="Shape 843"/>
          <p:cNvSpPr/>
          <p:nvPr/>
        </p:nvSpPr>
        <p:spPr>
          <a:xfrm>
            <a:off x="-28700" y="0"/>
            <a:ext cx="9144000" cy="5143499"/>
          </a:xfrm>
          <a:prstGeom prst="rect">
            <a:avLst/>
          </a:prstGeom>
          <a:solidFill>
            <a:srgbClr val="000000">
              <a:alpha val="52549"/>
            </a:srgbClr>
          </a:solidFill>
          <a:ln>
            <a:noFill/>
          </a:ln>
        </p:spPr>
        <p:txBody>
          <a:bodyPr lIns="121700" tIns="121700" rIns="121700" bIns="121700" anchor="ctr" anchorCtr="0">
            <a:noAutofit/>
          </a:bodyPr>
          <a:lstStyle/>
          <a:p>
            <a:pPr lvl="0">
              <a:buClr>
                <a:srgbClr val="000000"/>
              </a:buClr>
            </a:pPr>
            <a:r>
              <a:rPr lang="en-US" sz="1900" dirty="0">
                <a:solidFill>
                  <a:srgbClr val="4285F4"/>
                </a:solidFill>
              </a:rPr>
              <a:t> </a:t>
            </a:r>
            <a:endParaRPr sz="1900" b="0" i="0" u="none" strike="noStrike" cap="none" dirty="0">
              <a:solidFill>
                <a:srgbClr val="4285F4"/>
              </a:solidFill>
              <a:latin typeface="Arial"/>
              <a:ea typeface="Arial"/>
              <a:cs typeface="Arial"/>
              <a:sym typeface="Arial"/>
            </a:endParaRPr>
          </a:p>
        </p:txBody>
      </p:sp>
      <p:sp>
        <p:nvSpPr>
          <p:cNvPr id="844" name="Shape 844"/>
          <p:cNvSpPr/>
          <p:nvPr/>
        </p:nvSpPr>
        <p:spPr>
          <a:xfrm>
            <a:off x="4641425" y="175"/>
            <a:ext cx="4505100" cy="5143499"/>
          </a:xfrm>
          <a:prstGeom prst="rect">
            <a:avLst/>
          </a:prstGeom>
          <a:solidFill>
            <a:srgbClr val="000000">
              <a:alpha val="68235"/>
            </a:srgbClr>
          </a:solidFill>
          <a:ln>
            <a:noFill/>
          </a:ln>
        </p:spPr>
        <p:txBody>
          <a:bodyPr lIns="121700" tIns="121700" rIns="121700" bIns="121700" anchor="ctr" anchorCtr="0">
            <a:noAutofit/>
          </a:bodyPr>
          <a:lstStyle/>
          <a:p>
            <a:pPr marL="0" marR="0" lvl="0" indent="0" algn="l" rtl="0">
              <a:lnSpc>
                <a:spcPct val="100000"/>
              </a:lnSpc>
              <a:spcBef>
                <a:spcPts val="0"/>
              </a:spcBef>
              <a:spcAft>
                <a:spcPts val="0"/>
              </a:spcAft>
              <a:buClr>
                <a:srgbClr val="000000"/>
              </a:buClr>
              <a:buFont typeface="Arial"/>
              <a:buNone/>
            </a:pPr>
            <a:endParaRPr sz="1900" b="0" i="0" u="none" strike="noStrike" cap="none">
              <a:solidFill>
                <a:srgbClr val="4285F4"/>
              </a:solidFill>
              <a:latin typeface="Arial"/>
              <a:ea typeface="Arial"/>
              <a:cs typeface="Arial"/>
              <a:sym typeface="Arial"/>
            </a:endParaRPr>
          </a:p>
        </p:txBody>
      </p:sp>
      <p:sp>
        <p:nvSpPr>
          <p:cNvPr id="845" name="Shape 845"/>
          <p:cNvSpPr txBox="1"/>
          <p:nvPr/>
        </p:nvSpPr>
        <p:spPr>
          <a:xfrm>
            <a:off x="5045100" y="674125"/>
            <a:ext cx="4173000" cy="1097399"/>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pic>
        <p:nvPicPr>
          <p:cNvPr id="846" name="Shape 846"/>
          <p:cNvPicPr preferRelativeResize="0"/>
          <p:nvPr/>
        </p:nvPicPr>
        <p:blipFill rotWithShape="1">
          <a:blip r:embed="rId4">
            <a:alphaModFix/>
          </a:blip>
          <a:srcRect/>
          <a:stretch/>
        </p:blipFill>
        <p:spPr>
          <a:xfrm>
            <a:off x="8269403" y="4771830"/>
            <a:ext cx="754747" cy="240949"/>
          </a:xfrm>
          <a:prstGeom prst="rect">
            <a:avLst/>
          </a:prstGeom>
          <a:noFill/>
          <a:ln>
            <a:noFill/>
          </a:ln>
        </p:spPr>
      </p:pic>
      <p:sp>
        <p:nvSpPr>
          <p:cNvPr id="847" name="Shape 847"/>
          <p:cNvSpPr txBox="1"/>
          <p:nvPr/>
        </p:nvSpPr>
        <p:spPr>
          <a:xfrm>
            <a:off x="3720825" y="1510225"/>
            <a:ext cx="14700" cy="510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853" name="Shape 853"/>
          <p:cNvSpPr txBox="1"/>
          <p:nvPr/>
        </p:nvSpPr>
        <p:spPr>
          <a:xfrm>
            <a:off x="4807475" y="250950"/>
            <a:ext cx="4173000" cy="43149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 sz="2400">
                <a:solidFill>
                  <a:schemeClr val="accent1"/>
                </a:solidFill>
                <a:latin typeface="Roboto"/>
                <a:ea typeface="Roboto"/>
                <a:cs typeface="Roboto"/>
                <a:sym typeface="Roboto"/>
              </a:rPr>
              <a:t>Мобильный интернет - массовый </a:t>
            </a:r>
          </a:p>
          <a:p>
            <a:pPr marL="0" marR="0" lvl="0" indent="0" algn="l" rtl="0">
              <a:lnSpc>
                <a:spcPct val="100000"/>
              </a:lnSpc>
              <a:spcBef>
                <a:spcPts val="0"/>
              </a:spcBef>
              <a:spcAft>
                <a:spcPts val="0"/>
              </a:spcAft>
              <a:buClr>
                <a:schemeClr val="dk1"/>
              </a:buClr>
              <a:buSzPct val="25000"/>
              <a:buFont typeface="Arial"/>
              <a:buNone/>
            </a:pPr>
            <a:r>
              <a:rPr lang="en" sz="1800" b="1" i="0" u="none" strike="noStrike" cap="none">
                <a:solidFill>
                  <a:srgbClr val="FFFFFF"/>
                </a:solidFill>
                <a:latin typeface="Roboto"/>
                <a:ea typeface="Roboto"/>
                <a:cs typeface="Roboto"/>
                <a:sym typeface="Roboto"/>
              </a:rPr>
              <a:t>50%</a:t>
            </a:r>
            <a:r>
              <a:rPr lang="en" sz="1800" b="0" i="0" u="none" strike="noStrike" cap="none">
                <a:solidFill>
                  <a:schemeClr val="lt1"/>
                </a:solidFill>
                <a:latin typeface="Roboto"/>
                <a:ea typeface="Roboto"/>
                <a:cs typeface="Roboto"/>
                <a:sym typeface="Roboto"/>
              </a:rPr>
              <a:t> п</a:t>
            </a:r>
            <a:r>
              <a:rPr lang="en" sz="1800">
                <a:solidFill>
                  <a:schemeClr val="lt1"/>
                </a:solidFill>
                <a:latin typeface="Roboto"/>
                <a:ea typeface="Roboto"/>
                <a:cs typeface="Roboto"/>
                <a:sym typeface="Roboto"/>
              </a:rPr>
              <a:t>росмотров</a:t>
            </a:r>
            <a:r>
              <a:rPr lang="en" sz="1800" b="0" i="0" u="none" strike="noStrike" cap="none">
                <a:solidFill>
                  <a:schemeClr val="lt1"/>
                </a:solidFill>
                <a:latin typeface="Roboto"/>
                <a:ea typeface="Roboto"/>
                <a:cs typeface="Roboto"/>
                <a:sym typeface="Roboto"/>
              </a:rPr>
              <a:t> YouTube </a:t>
            </a:r>
            <a:r>
              <a:rPr lang="en" sz="1800">
                <a:solidFill>
                  <a:schemeClr val="lt1"/>
                </a:solidFill>
                <a:latin typeface="Roboto"/>
                <a:ea typeface="Roboto"/>
                <a:cs typeface="Roboto"/>
                <a:sym typeface="Roboto"/>
              </a:rPr>
              <a:t>на мобильных устройствах в мире</a:t>
            </a:r>
          </a:p>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FFFFFF"/>
              </a:solidFill>
              <a:latin typeface="Arial"/>
              <a:ea typeface="Arial"/>
              <a:cs typeface="Arial"/>
              <a:sym typeface="Arial"/>
            </a:endParaRPr>
          </a:p>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FFFFFF"/>
              </a:solidFill>
              <a:latin typeface="Arial"/>
              <a:ea typeface="Arial"/>
              <a:cs typeface="Arial"/>
              <a:sym typeface="Arial"/>
            </a:endParaRPr>
          </a:p>
          <a:p>
            <a:pPr marL="0" marR="0" lvl="0" indent="0" algn="l" rtl="0">
              <a:lnSpc>
                <a:spcPct val="100000"/>
              </a:lnSpc>
              <a:spcBef>
                <a:spcPts val="0"/>
              </a:spcBef>
              <a:spcAft>
                <a:spcPts val="0"/>
              </a:spcAft>
              <a:buClr>
                <a:schemeClr val="accent1"/>
              </a:buClr>
              <a:buSzPct val="25000"/>
              <a:buFont typeface="Roboto"/>
              <a:buNone/>
            </a:pPr>
            <a:r>
              <a:rPr lang="en" sz="2400">
                <a:solidFill>
                  <a:schemeClr val="accent1"/>
                </a:solidFill>
                <a:latin typeface="Roboto"/>
                <a:ea typeface="Roboto"/>
                <a:cs typeface="Roboto"/>
                <a:sym typeface="Roboto"/>
              </a:rPr>
              <a:t>Мобильность развивает потребление видео</a:t>
            </a:r>
          </a:p>
          <a:p>
            <a:pPr marL="0" marR="0" lvl="0" indent="0" algn="l" rtl="0">
              <a:lnSpc>
                <a:spcPct val="100000"/>
              </a:lnSpc>
              <a:spcBef>
                <a:spcPts val="0"/>
              </a:spcBef>
              <a:spcAft>
                <a:spcPts val="0"/>
              </a:spcAft>
              <a:buClr>
                <a:schemeClr val="dk1"/>
              </a:buClr>
              <a:buSzPct val="25000"/>
              <a:buFont typeface="Arial"/>
              <a:buNone/>
            </a:pPr>
            <a:r>
              <a:rPr lang="en" sz="2000">
                <a:solidFill>
                  <a:srgbClr val="FFFFFF"/>
                </a:solidFill>
                <a:latin typeface="Roboto"/>
                <a:ea typeface="Roboto"/>
                <a:cs typeface="Roboto"/>
                <a:sym typeface="Roboto"/>
              </a:rPr>
              <a:t>рост часов просмотра в мире - </a:t>
            </a:r>
            <a:r>
              <a:rPr lang="en" sz="2000" b="0" i="0" u="none" strike="noStrike" cap="none">
                <a:solidFill>
                  <a:srgbClr val="FFFFFF"/>
                </a:solidFill>
                <a:latin typeface="Roboto"/>
                <a:ea typeface="Roboto"/>
                <a:cs typeface="Roboto"/>
                <a:sym typeface="Roboto"/>
              </a:rPr>
              <a:t> </a:t>
            </a:r>
            <a:r>
              <a:rPr lang="en" sz="1800" b="0" i="0" u="none" strike="noStrike" cap="none">
                <a:solidFill>
                  <a:srgbClr val="FFFFFF"/>
                </a:solidFill>
                <a:latin typeface="Roboto"/>
                <a:ea typeface="Roboto"/>
                <a:cs typeface="Roboto"/>
                <a:sym typeface="Roboto"/>
              </a:rPr>
              <a:t>100%</a:t>
            </a:r>
            <a:r>
              <a:rPr lang="en" sz="1800" b="0" i="0" u="none" strike="noStrike" cap="none">
                <a:solidFill>
                  <a:schemeClr val="accent1"/>
                </a:solidFill>
                <a:latin typeface="Roboto"/>
                <a:ea typeface="Roboto"/>
                <a:cs typeface="Roboto"/>
                <a:sym typeface="Roboto"/>
              </a:rPr>
              <a:t> </a:t>
            </a:r>
            <a:r>
              <a:rPr lang="en" sz="1800">
                <a:solidFill>
                  <a:schemeClr val="lt1"/>
                </a:solidFill>
                <a:latin typeface="Roboto"/>
                <a:ea typeface="Roboto"/>
                <a:cs typeface="Roboto"/>
                <a:sym typeface="Roboto"/>
              </a:rPr>
              <a:t>в год</a:t>
            </a:r>
          </a:p>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FFFFFF"/>
              </a:solidFill>
              <a:latin typeface="Arial"/>
              <a:ea typeface="Arial"/>
              <a:cs typeface="Arial"/>
              <a:sym typeface="Arial"/>
            </a:endParaRPr>
          </a:p>
          <a:p>
            <a:pPr marL="0" marR="0" lvl="0" indent="0" algn="l" rtl="0">
              <a:lnSpc>
                <a:spcPct val="100000"/>
              </a:lnSpc>
              <a:spcBef>
                <a:spcPts val="0"/>
              </a:spcBef>
              <a:spcAft>
                <a:spcPts val="0"/>
              </a:spcAft>
              <a:buClr>
                <a:schemeClr val="accent1"/>
              </a:buClr>
              <a:buSzPct val="25000"/>
              <a:buFont typeface="Roboto"/>
              <a:buNone/>
            </a:pPr>
            <a:r>
              <a:rPr lang="en" sz="2400">
                <a:solidFill>
                  <a:schemeClr val="accent1"/>
                </a:solidFill>
                <a:latin typeface="Roboto"/>
                <a:ea typeface="Roboto"/>
                <a:cs typeface="Roboto"/>
                <a:sym typeface="Roboto"/>
              </a:rPr>
              <a:t>Мобильное видео вовлекает</a:t>
            </a:r>
          </a:p>
          <a:p>
            <a:pPr marL="0" marR="0" lvl="0" indent="0" algn="l" rtl="0">
              <a:lnSpc>
                <a:spcPct val="100000"/>
              </a:lnSpc>
              <a:spcBef>
                <a:spcPts val="0"/>
              </a:spcBef>
              <a:spcAft>
                <a:spcPts val="0"/>
              </a:spcAft>
              <a:buClr>
                <a:schemeClr val="lt1"/>
              </a:buClr>
              <a:buSzPct val="25000"/>
              <a:buFont typeface="Roboto"/>
              <a:buNone/>
            </a:pPr>
            <a:r>
              <a:rPr lang="en" sz="1800">
                <a:solidFill>
                  <a:schemeClr val="lt1"/>
                </a:solidFill>
                <a:latin typeface="Roboto"/>
                <a:ea typeface="Roboto"/>
                <a:cs typeface="Roboto"/>
                <a:sym typeface="Roboto"/>
              </a:rPr>
              <a:t>среднее время просмотра 40 минут</a:t>
            </a:r>
          </a:p>
        </p:txBody>
      </p:sp>
      <p:sp>
        <p:nvSpPr>
          <p:cNvPr id="854" name="Shape 854"/>
          <p:cNvSpPr txBox="1"/>
          <p:nvPr/>
        </p:nvSpPr>
        <p:spPr>
          <a:xfrm>
            <a:off x="199074" y="4873450"/>
            <a:ext cx="2500800" cy="1761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FFFFFF"/>
              </a:buClr>
              <a:buSzPct val="25000"/>
              <a:buFont typeface="Roboto"/>
              <a:buNone/>
            </a:pPr>
            <a:r>
              <a:rPr lang="en" sz="800">
                <a:solidFill>
                  <a:srgbClr val="FFFFFF"/>
                </a:solidFill>
                <a:latin typeface="Roboto"/>
                <a:ea typeface="Roboto"/>
                <a:cs typeface="Roboto"/>
                <a:sym typeface="Roboto"/>
              </a:rPr>
              <a:t>Источник</a:t>
            </a:r>
            <a:r>
              <a:rPr lang="en" sz="800" b="0" i="0" u="none" strike="noStrike" cap="none">
                <a:solidFill>
                  <a:srgbClr val="FFFFFF"/>
                </a:solidFill>
                <a:latin typeface="Roboto"/>
                <a:ea typeface="Roboto"/>
                <a:cs typeface="Roboto"/>
                <a:sym typeface="Roboto"/>
              </a:rPr>
              <a:t>: </a:t>
            </a:r>
            <a:r>
              <a:rPr lang="en" sz="800">
                <a:solidFill>
                  <a:srgbClr val="FFFFFF"/>
                </a:solidFill>
                <a:latin typeface="Roboto"/>
                <a:ea typeface="Roboto"/>
                <a:cs typeface="Roboto"/>
                <a:sym typeface="Roboto"/>
              </a:rPr>
              <a:t>Google Internal Data </a:t>
            </a:r>
          </a:p>
        </p:txBody>
      </p:sp>
      <p:sp>
        <p:nvSpPr>
          <p:cNvPr id="2" name="Rectangle 1"/>
          <p:cNvSpPr/>
          <p:nvPr/>
        </p:nvSpPr>
        <p:spPr>
          <a:xfrm>
            <a:off x="4479667" y="2417862"/>
            <a:ext cx="184666" cy="307777"/>
          </a:xfrm>
          <a:prstGeom prst="rect">
            <a:avLst/>
          </a:prstGeom>
        </p:spPr>
        <p:txBody>
          <a:bodyPr wrap="none">
            <a:spAutoFit/>
          </a:bodyPr>
          <a:lstStyle/>
          <a:p>
            <a:r>
              <a:rPr lang="en-US" dirty="0"/>
              <a:t> </a:t>
            </a:r>
          </a:p>
        </p:txBody>
      </p:sp>
      <p:sp>
        <p:nvSpPr>
          <p:cNvPr id="3" name="Rectangle 2"/>
          <p:cNvSpPr/>
          <p:nvPr/>
        </p:nvSpPr>
        <p:spPr>
          <a:xfrm>
            <a:off x="4479667" y="2417862"/>
            <a:ext cx="184666" cy="307777"/>
          </a:xfrm>
          <a:prstGeom prst="rect">
            <a:avLst/>
          </a:prstGeom>
        </p:spPr>
        <p:txBody>
          <a:bodyPr wrap="none">
            <a:spAutoFit/>
          </a:bodyPr>
          <a:lstStyle/>
          <a:p>
            <a:r>
              <a:rPr lang="en-US" dirty="0"/>
              <a:t> </a:t>
            </a:r>
          </a:p>
        </p:txBody>
      </p:sp>
      <p:grpSp>
        <p:nvGrpSpPr>
          <p:cNvPr id="20" name="Shape 866"/>
          <p:cNvGrpSpPr/>
          <p:nvPr/>
        </p:nvGrpSpPr>
        <p:grpSpPr>
          <a:xfrm>
            <a:off x="526725" y="282004"/>
            <a:ext cx="3194100" cy="1733400"/>
            <a:chOff x="476825" y="1828246"/>
            <a:chExt cx="3194100" cy="1733400"/>
          </a:xfrm>
        </p:grpSpPr>
        <p:pic>
          <p:nvPicPr>
            <p:cNvPr id="21" name="Shape 867"/>
            <p:cNvPicPr preferRelativeResize="0"/>
            <p:nvPr/>
          </p:nvPicPr>
          <p:blipFill rotWithShape="1">
            <a:blip r:embed="rId5">
              <a:alphaModFix/>
            </a:blip>
            <a:srcRect/>
            <a:stretch/>
          </p:blipFill>
          <p:spPr>
            <a:xfrm>
              <a:off x="753070" y="1991808"/>
              <a:ext cx="2337600" cy="1314900"/>
            </a:xfrm>
            <a:prstGeom prst="rect">
              <a:avLst/>
            </a:prstGeom>
            <a:noFill/>
            <a:ln>
              <a:noFill/>
            </a:ln>
          </p:spPr>
        </p:pic>
        <p:pic>
          <p:nvPicPr>
            <p:cNvPr id="22" name="Shape 868"/>
            <p:cNvPicPr preferRelativeResize="0"/>
            <p:nvPr/>
          </p:nvPicPr>
          <p:blipFill rotWithShape="1">
            <a:blip r:embed="rId6">
              <a:alphaModFix/>
            </a:blip>
            <a:srcRect/>
            <a:stretch/>
          </p:blipFill>
          <p:spPr>
            <a:xfrm>
              <a:off x="476825" y="1828246"/>
              <a:ext cx="3194100" cy="1733400"/>
            </a:xfrm>
            <a:prstGeom prst="rect">
              <a:avLst/>
            </a:prstGeom>
            <a:noFill/>
            <a:ln>
              <a:noFill/>
            </a:ln>
          </p:spPr>
        </p:pic>
      </p:grpSp>
      <p:pic>
        <p:nvPicPr>
          <p:cNvPr id="5" name="Picture 4" descr="Снимок экрана 2016-04-18 в 11.34.16 AM.png"/>
          <p:cNvPicPr preferRelativeResize="0">
            <a:picLocks/>
          </p:cNvPicPr>
          <p:nvPr/>
        </p:nvPicPr>
        <p:blipFill>
          <a:blip r:embed="rId7">
            <a:extLst>
              <a:ext uri="{28A0092B-C50C-407E-A947-70E740481C1C}">
                <a14:useLocalDpi xmlns:a14="http://schemas.microsoft.com/office/drawing/2010/main" val="0"/>
              </a:ext>
            </a:extLst>
          </a:blip>
          <a:stretch>
            <a:fillRect/>
          </a:stretch>
        </p:blipFill>
        <p:spPr>
          <a:xfrm>
            <a:off x="813816" y="347472"/>
            <a:ext cx="2477760" cy="1361998"/>
          </a:xfrm>
          <a:prstGeom prst="rect">
            <a:avLst/>
          </a:prstGeom>
        </p:spPr>
      </p:pic>
    </p:spTree>
  </p:cSld>
  <p:clrMapOvr>
    <a:masterClrMapping/>
  </p:clrMapOvr>
  <p:transition spd="slow">
    <p:cut/>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858"/>
        <p:cNvGrpSpPr/>
        <p:nvPr/>
      </p:nvGrpSpPr>
      <p:grpSpPr>
        <a:xfrm>
          <a:off x="0" y="0"/>
          <a:ext cx="0" cy="0"/>
          <a:chOff x="0" y="0"/>
          <a:chExt cx="0" cy="0"/>
        </a:xfrm>
      </p:grpSpPr>
      <p:pic>
        <p:nvPicPr>
          <p:cNvPr id="859" name="Shape 859"/>
          <p:cNvPicPr preferRelativeResize="0"/>
          <p:nvPr/>
        </p:nvPicPr>
        <p:blipFill rotWithShape="1">
          <a:blip r:embed="rId3">
            <a:alphaModFix/>
          </a:blip>
          <a:srcRect t="8165" b="8165"/>
          <a:stretch/>
        </p:blipFill>
        <p:spPr>
          <a:xfrm>
            <a:off x="-24675" y="0"/>
            <a:ext cx="9171300" cy="5143500"/>
          </a:xfrm>
          <a:prstGeom prst="rect">
            <a:avLst/>
          </a:prstGeom>
          <a:noFill/>
          <a:ln>
            <a:noFill/>
          </a:ln>
        </p:spPr>
      </p:pic>
      <p:sp>
        <p:nvSpPr>
          <p:cNvPr id="860" name="Shape 860"/>
          <p:cNvSpPr/>
          <p:nvPr/>
        </p:nvSpPr>
        <p:spPr>
          <a:xfrm>
            <a:off x="-28700" y="0"/>
            <a:ext cx="9144000" cy="5143500"/>
          </a:xfrm>
          <a:prstGeom prst="rect">
            <a:avLst/>
          </a:prstGeom>
          <a:solidFill>
            <a:srgbClr val="000000">
              <a:alpha val="52550"/>
            </a:srgbClr>
          </a:solidFill>
          <a:ln>
            <a:noFill/>
          </a:ln>
        </p:spPr>
        <p:txBody>
          <a:bodyPr lIns="121700" tIns="121700" rIns="121700" bIns="121700" anchor="ctr" anchorCtr="0">
            <a:noAutofit/>
          </a:bodyPr>
          <a:lstStyle/>
          <a:p>
            <a:pPr marL="0" marR="0" lvl="0" indent="0" algn="l" rtl="0">
              <a:lnSpc>
                <a:spcPct val="100000"/>
              </a:lnSpc>
              <a:spcBef>
                <a:spcPts val="0"/>
              </a:spcBef>
              <a:spcAft>
                <a:spcPts val="0"/>
              </a:spcAft>
              <a:buClr>
                <a:srgbClr val="000000"/>
              </a:buClr>
              <a:buFont typeface="Arial"/>
              <a:buNone/>
            </a:pPr>
            <a:endParaRPr sz="1900" b="0" i="0" u="none" strike="noStrike" cap="none">
              <a:solidFill>
                <a:srgbClr val="4285F4"/>
              </a:solidFill>
              <a:latin typeface="Arial"/>
              <a:ea typeface="Arial"/>
              <a:cs typeface="Arial"/>
              <a:sym typeface="Arial"/>
            </a:endParaRPr>
          </a:p>
        </p:txBody>
      </p:sp>
      <p:sp>
        <p:nvSpPr>
          <p:cNvPr id="861" name="Shape 861"/>
          <p:cNvSpPr/>
          <p:nvPr/>
        </p:nvSpPr>
        <p:spPr>
          <a:xfrm>
            <a:off x="4641425" y="175"/>
            <a:ext cx="4505100" cy="5143500"/>
          </a:xfrm>
          <a:prstGeom prst="rect">
            <a:avLst/>
          </a:prstGeom>
          <a:solidFill>
            <a:srgbClr val="000000">
              <a:alpha val="68240"/>
            </a:srgbClr>
          </a:solidFill>
          <a:ln>
            <a:noFill/>
          </a:ln>
        </p:spPr>
        <p:txBody>
          <a:bodyPr lIns="121700" tIns="121700" rIns="121700" bIns="121700" anchor="ctr" anchorCtr="0">
            <a:noAutofit/>
          </a:bodyPr>
          <a:lstStyle/>
          <a:p>
            <a:pPr marL="0" marR="0" lvl="0" indent="0" algn="l" rtl="0">
              <a:lnSpc>
                <a:spcPct val="100000"/>
              </a:lnSpc>
              <a:spcBef>
                <a:spcPts val="0"/>
              </a:spcBef>
              <a:spcAft>
                <a:spcPts val="0"/>
              </a:spcAft>
              <a:buClr>
                <a:srgbClr val="000000"/>
              </a:buClr>
              <a:buFont typeface="Arial"/>
              <a:buNone/>
            </a:pPr>
            <a:endParaRPr sz="1900" b="0" i="0" u="none" strike="noStrike" cap="none">
              <a:solidFill>
                <a:srgbClr val="4285F4"/>
              </a:solidFill>
              <a:latin typeface="Arial"/>
              <a:ea typeface="Arial"/>
              <a:cs typeface="Arial"/>
              <a:sym typeface="Arial"/>
            </a:endParaRPr>
          </a:p>
        </p:txBody>
      </p:sp>
      <p:sp>
        <p:nvSpPr>
          <p:cNvPr id="862" name="Shape 862"/>
          <p:cNvSpPr txBox="1"/>
          <p:nvPr/>
        </p:nvSpPr>
        <p:spPr>
          <a:xfrm>
            <a:off x="5045100" y="674125"/>
            <a:ext cx="4173000" cy="10974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863" name="Shape 863"/>
          <p:cNvSpPr txBox="1"/>
          <p:nvPr/>
        </p:nvSpPr>
        <p:spPr>
          <a:xfrm>
            <a:off x="4638800" y="509150"/>
            <a:ext cx="4505100" cy="38670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dk1"/>
              </a:buClr>
              <a:buFont typeface="Arial"/>
              <a:buNone/>
            </a:pPr>
            <a:endParaRPr/>
          </a:p>
          <a:p>
            <a:pPr marL="0" marR="0" lvl="0" indent="0" algn="l" rtl="0">
              <a:lnSpc>
                <a:spcPct val="100000"/>
              </a:lnSpc>
              <a:spcBef>
                <a:spcPts val="0"/>
              </a:spcBef>
              <a:spcAft>
                <a:spcPts val="0"/>
              </a:spcAft>
              <a:buClr>
                <a:schemeClr val="dk1"/>
              </a:buClr>
              <a:buSzPct val="25000"/>
              <a:buFont typeface="Arial"/>
              <a:buNone/>
            </a:pPr>
            <a:r>
              <a:rPr lang="en" sz="2000" b="1">
                <a:solidFill>
                  <a:schemeClr val="accent1"/>
                </a:solidFill>
                <a:latin typeface="Roboto"/>
                <a:ea typeface="Roboto"/>
                <a:cs typeface="Roboto"/>
                <a:sym typeface="Roboto"/>
              </a:rPr>
              <a:t>34</a:t>
            </a:r>
            <a:r>
              <a:rPr lang="en" sz="2000" b="1" i="0" u="none" strike="noStrike" cap="none">
                <a:solidFill>
                  <a:schemeClr val="accent1"/>
                </a:solidFill>
                <a:latin typeface="Roboto"/>
                <a:ea typeface="Roboto"/>
                <a:cs typeface="Roboto"/>
                <a:sym typeface="Roboto"/>
              </a:rPr>
              <a:t>%</a:t>
            </a:r>
            <a:r>
              <a:rPr lang="en" sz="2000" b="0" i="0" u="none" strike="noStrike" cap="none">
                <a:solidFill>
                  <a:schemeClr val="lt1"/>
                </a:solidFill>
                <a:latin typeface="Roboto"/>
                <a:ea typeface="Roboto"/>
                <a:cs typeface="Roboto"/>
                <a:sym typeface="Roboto"/>
              </a:rPr>
              <a:t> украинских интернет-</a:t>
            </a:r>
            <a:r>
              <a:rPr lang="en" sz="2000">
                <a:solidFill>
                  <a:schemeClr val="lt1"/>
                </a:solidFill>
                <a:latin typeface="Roboto"/>
                <a:ea typeface="Roboto"/>
                <a:cs typeface="Roboto"/>
                <a:sym typeface="Roboto"/>
              </a:rPr>
              <a:t> </a:t>
            </a:r>
            <a:r>
              <a:rPr lang="en" sz="2000" b="0" i="0" u="none" strike="noStrike" cap="none">
                <a:solidFill>
                  <a:schemeClr val="lt1"/>
                </a:solidFill>
                <a:latin typeface="Roboto"/>
                <a:ea typeface="Roboto"/>
                <a:cs typeface="Roboto"/>
                <a:sym typeface="Roboto"/>
              </a:rPr>
              <a:t>поль</a:t>
            </a:r>
            <a:r>
              <a:rPr lang="en" sz="2000">
                <a:solidFill>
                  <a:schemeClr val="lt1"/>
                </a:solidFill>
                <a:latin typeface="Roboto"/>
                <a:ea typeface="Roboto"/>
                <a:cs typeface="Roboto"/>
                <a:sym typeface="Roboto"/>
              </a:rPr>
              <a:t>з</a:t>
            </a:r>
            <a:r>
              <a:rPr lang="en" sz="2000" b="0" i="0" u="none" strike="noStrike" cap="none">
                <a:solidFill>
                  <a:schemeClr val="lt1"/>
                </a:solidFill>
                <a:latin typeface="Roboto"/>
                <a:ea typeface="Roboto"/>
                <a:cs typeface="Roboto"/>
                <a:sym typeface="Roboto"/>
              </a:rPr>
              <a:t>ователей </a:t>
            </a:r>
            <a:r>
              <a:rPr lang="en" sz="2000">
                <a:solidFill>
                  <a:schemeClr val="lt1"/>
                </a:solidFill>
                <a:latin typeface="Roboto"/>
                <a:ea typeface="Roboto"/>
                <a:cs typeface="Roboto"/>
                <a:sym typeface="Roboto"/>
              </a:rPr>
              <a:t>смотрят онлайн-видео со смартфонов ежедневно</a:t>
            </a:r>
          </a:p>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FFFFFF"/>
              </a:solidFill>
              <a:latin typeface="Arial"/>
              <a:ea typeface="Arial"/>
              <a:cs typeface="Arial"/>
              <a:sym typeface="Arial"/>
            </a:endParaRPr>
          </a:p>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FFFFFF"/>
              </a:solidFill>
              <a:latin typeface="Arial"/>
              <a:ea typeface="Arial"/>
              <a:cs typeface="Arial"/>
              <a:sym typeface="Arial"/>
            </a:endParaRPr>
          </a:p>
          <a:p>
            <a:pPr marL="0" marR="0" lvl="0" indent="0" algn="l" rtl="0">
              <a:lnSpc>
                <a:spcPct val="100000"/>
              </a:lnSpc>
              <a:spcBef>
                <a:spcPts val="0"/>
              </a:spcBef>
              <a:spcAft>
                <a:spcPts val="0"/>
              </a:spcAft>
              <a:buClr>
                <a:schemeClr val="dk1"/>
              </a:buClr>
              <a:buSzPct val="25000"/>
              <a:buFont typeface="Arial"/>
              <a:buNone/>
            </a:pPr>
            <a:r>
              <a:rPr lang="en" sz="2000" b="1">
                <a:solidFill>
                  <a:schemeClr val="accent1"/>
                </a:solidFill>
                <a:latin typeface="Roboto"/>
                <a:ea typeface="Roboto"/>
                <a:cs typeface="Roboto"/>
                <a:sym typeface="Roboto"/>
              </a:rPr>
              <a:t>Мужчины</a:t>
            </a:r>
            <a:r>
              <a:rPr lang="en" sz="2000">
                <a:solidFill>
                  <a:srgbClr val="FFFFFF"/>
                </a:solidFill>
                <a:latin typeface="Roboto"/>
                <a:ea typeface="Roboto"/>
                <a:cs typeface="Roboto"/>
                <a:sym typeface="Roboto"/>
              </a:rPr>
              <a:t> в Украине чаще смотрят видео на сайтах, а </a:t>
            </a:r>
            <a:r>
              <a:rPr lang="en" sz="2000" b="1">
                <a:solidFill>
                  <a:schemeClr val="accent1"/>
                </a:solidFill>
                <a:latin typeface="Roboto"/>
                <a:ea typeface="Roboto"/>
                <a:cs typeface="Roboto"/>
                <a:sym typeface="Roboto"/>
              </a:rPr>
              <a:t>женщины</a:t>
            </a:r>
            <a:r>
              <a:rPr lang="en" sz="2000">
                <a:solidFill>
                  <a:srgbClr val="FFFFFF"/>
                </a:solidFill>
                <a:latin typeface="Roboto"/>
                <a:ea typeface="Roboto"/>
                <a:cs typeface="Roboto"/>
                <a:sym typeface="Roboto"/>
              </a:rPr>
              <a:t> - в социальных сетях</a:t>
            </a:r>
          </a:p>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FFFFFF"/>
              </a:solidFill>
              <a:latin typeface="Arial"/>
              <a:ea typeface="Arial"/>
              <a:cs typeface="Arial"/>
              <a:sym typeface="Arial"/>
            </a:endParaRPr>
          </a:p>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FFFFFF"/>
              </a:solidFill>
              <a:latin typeface="Arial"/>
              <a:ea typeface="Arial"/>
              <a:cs typeface="Arial"/>
              <a:sym typeface="Arial"/>
            </a:endParaRPr>
          </a:p>
          <a:p>
            <a:pPr marL="0" marR="0" lvl="0" indent="0" algn="l" rtl="0">
              <a:lnSpc>
                <a:spcPct val="100000"/>
              </a:lnSpc>
              <a:spcBef>
                <a:spcPts val="0"/>
              </a:spcBef>
              <a:spcAft>
                <a:spcPts val="0"/>
              </a:spcAft>
              <a:buClr>
                <a:schemeClr val="accent1"/>
              </a:buClr>
              <a:buSzPct val="25000"/>
              <a:buFont typeface="Roboto"/>
              <a:buNone/>
            </a:pPr>
            <a:r>
              <a:rPr lang="en" sz="2000" b="1">
                <a:solidFill>
                  <a:schemeClr val="accent1"/>
                </a:solidFill>
                <a:latin typeface="Roboto"/>
                <a:ea typeface="Roboto"/>
                <a:cs typeface="Roboto"/>
                <a:sym typeface="Roboto"/>
              </a:rPr>
              <a:t>47% </a:t>
            </a:r>
            <a:r>
              <a:rPr lang="en" sz="2000">
                <a:solidFill>
                  <a:schemeClr val="lt1"/>
                </a:solidFill>
                <a:latin typeface="Roboto"/>
                <a:ea typeface="Roboto"/>
                <a:cs typeface="Roboto"/>
                <a:sym typeface="Roboto"/>
              </a:rPr>
              <a:t>украинских пользователей смартфонов</a:t>
            </a:r>
            <a:r>
              <a:rPr lang="en" sz="2000" b="1">
                <a:solidFill>
                  <a:schemeClr val="accent1"/>
                </a:solidFill>
                <a:latin typeface="Roboto"/>
                <a:ea typeface="Roboto"/>
                <a:cs typeface="Roboto"/>
                <a:sym typeface="Roboto"/>
              </a:rPr>
              <a:t> </a:t>
            </a:r>
            <a:r>
              <a:rPr lang="en" sz="1800">
                <a:solidFill>
                  <a:schemeClr val="lt1"/>
                </a:solidFill>
                <a:latin typeface="Roboto"/>
                <a:ea typeface="Roboto"/>
                <a:cs typeface="Roboto"/>
                <a:sym typeface="Roboto"/>
              </a:rPr>
              <a:t>предпочитают видео продолжительностью 10 мин и больше</a:t>
            </a:r>
          </a:p>
        </p:txBody>
      </p:sp>
      <p:pic>
        <p:nvPicPr>
          <p:cNvPr id="864" name="Shape 864"/>
          <p:cNvPicPr preferRelativeResize="0"/>
          <p:nvPr/>
        </p:nvPicPr>
        <p:blipFill rotWithShape="1">
          <a:blip r:embed="rId4">
            <a:alphaModFix/>
          </a:blip>
          <a:srcRect/>
          <a:stretch/>
        </p:blipFill>
        <p:spPr>
          <a:xfrm>
            <a:off x="8269403" y="4771830"/>
            <a:ext cx="754800" cy="240900"/>
          </a:xfrm>
          <a:prstGeom prst="rect">
            <a:avLst/>
          </a:prstGeom>
          <a:noFill/>
          <a:ln>
            <a:noFill/>
          </a:ln>
        </p:spPr>
      </p:pic>
      <p:sp>
        <p:nvSpPr>
          <p:cNvPr id="865" name="Shape 865"/>
          <p:cNvSpPr txBox="1"/>
          <p:nvPr/>
        </p:nvSpPr>
        <p:spPr>
          <a:xfrm>
            <a:off x="3720825" y="1510225"/>
            <a:ext cx="14700" cy="510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grpSp>
        <p:nvGrpSpPr>
          <p:cNvPr id="866" name="Shape 866"/>
          <p:cNvGrpSpPr/>
          <p:nvPr/>
        </p:nvGrpSpPr>
        <p:grpSpPr>
          <a:xfrm>
            <a:off x="476825" y="1841125"/>
            <a:ext cx="3194100" cy="1733400"/>
            <a:chOff x="476825" y="1828246"/>
            <a:chExt cx="3194100" cy="1733400"/>
          </a:xfrm>
        </p:grpSpPr>
        <p:pic>
          <p:nvPicPr>
            <p:cNvPr id="867" name="Shape 867"/>
            <p:cNvPicPr preferRelativeResize="0"/>
            <p:nvPr/>
          </p:nvPicPr>
          <p:blipFill rotWithShape="1">
            <a:blip r:embed="rId5">
              <a:alphaModFix/>
            </a:blip>
            <a:srcRect/>
            <a:stretch/>
          </p:blipFill>
          <p:spPr>
            <a:xfrm>
              <a:off x="753070" y="1991808"/>
              <a:ext cx="2337600" cy="1314900"/>
            </a:xfrm>
            <a:prstGeom prst="rect">
              <a:avLst/>
            </a:prstGeom>
            <a:noFill/>
            <a:ln>
              <a:noFill/>
            </a:ln>
          </p:spPr>
        </p:pic>
        <p:pic>
          <p:nvPicPr>
            <p:cNvPr id="868" name="Shape 868"/>
            <p:cNvPicPr preferRelativeResize="0"/>
            <p:nvPr/>
          </p:nvPicPr>
          <p:blipFill rotWithShape="1">
            <a:blip r:embed="rId6">
              <a:alphaModFix/>
            </a:blip>
            <a:srcRect/>
            <a:stretch/>
          </p:blipFill>
          <p:spPr>
            <a:xfrm>
              <a:off x="476825" y="1828246"/>
              <a:ext cx="3194100" cy="1733400"/>
            </a:xfrm>
            <a:prstGeom prst="rect">
              <a:avLst/>
            </a:prstGeom>
            <a:noFill/>
            <a:ln>
              <a:noFill/>
            </a:ln>
          </p:spPr>
        </p:pic>
      </p:grpSp>
      <p:sp>
        <p:nvSpPr>
          <p:cNvPr id="869" name="Shape 869"/>
          <p:cNvSpPr txBox="1"/>
          <p:nvPr/>
        </p:nvSpPr>
        <p:spPr>
          <a:xfrm>
            <a:off x="199074" y="4873450"/>
            <a:ext cx="2500800" cy="1761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FFFFFF"/>
              </a:buClr>
              <a:buSzPct val="25000"/>
              <a:buFont typeface="Roboto"/>
              <a:buNone/>
            </a:pPr>
            <a:r>
              <a:rPr lang="en" sz="800">
                <a:solidFill>
                  <a:srgbClr val="FFFFFF"/>
                </a:solidFill>
                <a:latin typeface="Roboto"/>
                <a:ea typeface="Roboto"/>
                <a:cs typeface="Roboto"/>
                <a:sym typeface="Roboto"/>
              </a:rPr>
              <a:t>Источник</a:t>
            </a:r>
            <a:r>
              <a:rPr lang="en" sz="800" b="0" i="0" u="none" strike="noStrike" cap="none">
                <a:solidFill>
                  <a:srgbClr val="FFFFFF"/>
                </a:solidFill>
                <a:latin typeface="Roboto"/>
                <a:ea typeface="Roboto"/>
                <a:cs typeface="Roboto"/>
                <a:sym typeface="Roboto"/>
              </a:rPr>
              <a:t>: </a:t>
            </a:r>
            <a:r>
              <a:rPr lang="en" sz="800">
                <a:solidFill>
                  <a:srgbClr val="FFFFFF"/>
                </a:solidFill>
                <a:latin typeface="Roboto"/>
                <a:ea typeface="Roboto"/>
                <a:cs typeface="Roboto"/>
                <a:sym typeface="Roboto"/>
              </a:rPr>
              <a:t>Google Internal Data </a:t>
            </a:r>
          </a:p>
        </p:txBody>
      </p:sp>
      <p:pic>
        <p:nvPicPr>
          <p:cNvPr id="13" name="Picture 12" descr="Снимок экрана 2016-04-18 в 11.34.16 AM.png"/>
          <p:cNvPicPr preferRelativeResize="0">
            <a:picLocks/>
          </p:cNvPicPr>
          <p:nvPr/>
        </p:nvPicPr>
        <p:blipFill>
          <a:blip r:embed="rId7">
            <a:extLst>
              <a:ext uri="{28A0092B-C50C-407E-A947-70E740481C1C}">
                <a14:useLocalDpi xmlns:a14="http://schemas.microsoft.com/office/drawing/2010/main" val="0"/>
              </a:ext>
            </a:extLst>
          </a:blip>
          <a:stretch>
            <a:fillRect/>
          </a:stretch>
        </p:blipFill>
        <p:spPr>
          <a:xfrm>
            <a:off x="753070" y="1911096"/>
            <a:ext cx="2477760" cy="1361998"/>
          </a:xfrm>
          <a:prstGeom prst="rect">
            <a:avLst/>
          </a:prstGeom>
        </p:spPr>
      </p:pic>
    </p:spTree>
  </p:cSld>
  <p:clrMapOvr>
    <a:masterClrMapping/>
  </p:clrMapOvr>
  <p:transition spd="slow">
    <p:cut/>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873"/>
        <p:cNvGrpSpPr/>
        <p:nvPr/>
      </p:nvGrpSpPr>
      <p:grpSpPr>
        <a:xfrm>
          <a:off x="0" y="0"/>
          <a:ext cx="0" cy="0"/>
          <a:chOff x="0" y="0"/>
          <a:chExt cx="0" cy="0"/>
        </a:xfrm>
      </p:grpSpPr>
      <p:pic>
        <p:nvPicPr>
          <p:cNvPr id="874" name="Shape 874"/>
          <p:cNvPicPr preferRelativeResize="0"/>
          <p:nvPr/>
        </p:nvPicPr>
        <p:blipFill rotWithShape="1">
          <a:blip r:embed="rId3">
            <a:alphaModFix/>
          </a:blip>
          <a:srcRect t="8165" b="8165"/>
          <a:stretch/>
        </p:blipFill>
        <p:spPr>
          <a:xfrm>
            <a:off x="-24675" y="0"/>
            <a:ext cx="9171300" cy="5143500"/>
          </a:xfrm>
          <a:prstGeom prst="rect">
            <a:avLst/>
          </a:prstGeom>
          <a:noFill/>
          <a:ln>
            <a:noFill/>
          </a:ln>
        </p:spPr>
      </p:pic>
      <p:sp>
        <p:nvSpPr>
          <p:cNvPr id="875" name="Shape 875"/>
          <p:cNvSpPr/>
          <p:nvPr/>
        </p:nvSpPr>
        <p:spPr>
          <a:xfrm>
            <a:off x="-28700" y="0"/>
            <a:ext cx="9144000" cy="5143500"/>
          </a:xfrm>
          <a:prstGeom prst="rect">
            <a:avLst/>
          </a:prstGeom>
          <a:solidFill>
            <a:srgbClr val="000000">
              <a:alpha val="52550"/>
            </a:srgbClr>
          </a:solidFill>
          <a:ln>
            <a:noFill/>
          </a:ln>
        </p:spPr>
        <p:txBody>
          <a:bodyPr lIns="121700" tIns="121700" rIns="121700" bIns="121700" anchor="ctr" anchorCtr="0">
            <a:noAutofit/>
          </a:bodyPr>
          <a:lstStyle/>
          <a:p>
            <a:pPr lvl="0">
              <a:buClr>
                <a:srgbClr val="000000"/>
              </a:buClr>
            </a:pPr>
            <a:r>
              <a:rPr lang="en-US" sz="1900" dirty="0">
                <a:solidFill>
                  <a:srgbClr val="4285F4"/>
                </a:solidFill>
              </a:rPr>
              <a:t> </a:t>
            </a:r>
            <a:endParaRPr sz="1900" b="0" i="0" u="none" strike="noStrike" cap="none" dirty="0">
              <a:solidFill>
                <a:srgbClr val="4285F4"/>
              </a:solidFill>
              <a:latin typeface="Arial"/>
              <a:ea typeface="Arial"/>
              <a:cs typeface="Arial"/>
              <a:sym typeface="Arial"/>
            </a:endParaRPr>
          </a:p>
        </p:txBody>
      </p:sp>
      <p:sp>
        <p:nvSpPr>
          <p:cNvPr id="876" name="Shape 876"/>
          <p:cNvSpPr/>
          <p:nvPr/>
        </p:nvSpPr>
        <p:spPr>
          <a:xfrm>
            <a:off x="4641425" y="175"/>
            <a:ext cx="4505100" cy="5143500"/>
          </a:xfrm>
          <a:prstGeom prst="rect">
            <a:avLst/>
          </a:prstGeom>
          <a:solidFill>
            <a:srgbClr val="000000">
              <a:alpha val="68240"/>
            </a:srgbClr>
          </a:solidFill>
          <a:ln>
            <a:noFill/>
          </a:ln>
        </p:spPr>
        <p:txBody>
          <a:bodyPr lIns="121700" tIns="121700" rIns="121700" bIns="121700" anchor="ctr" anchorCtr="0">
            <a:noAutofit/>
          </a:bodyPr>
          <a:lstStyle/>
          <a:p>
            <a:pPr marL="0" marR="0" lvl="0" indent="0" algn="l" rtl="0">
              <a:lnSpc>
                <a:spcPct val="100000"/>
              </a:lnSpc>
              <a:spcBef>
                <a:spcPts val="0"/>
              </a:spcBef>
              <a:spcAft>
                <a:spcPts val="0"/>
              </a:spcAft>
              <a:buClr>
                <a:srgbClr val="000000"/>
              </a:buClr>
              <a:buFont typeface="Arial"/>
              <a:buNone/>
            </a:pPr>
            <a:endParaRPr sz="1900" b="0" i="0" u="none" strike="noStrike" cap="none">
              <a:solidFill>
                <a:srgbClr val="4285F4"/>
              </a:solidFill>
              <a:latin typeface="Arial"/>
              <a:ea typeface="Arial"/>
              <a:cs typeface="Arial"/>
              <a:sym typeface="Arial"/>
            </a:endParaRPr>
          </a:p>
        </p:txBody>
      </p:sp>
      <p:sp>
        <p:nvSpPr>
          <p:cNvPr id="877" name="Shape 877"/>
          <p:cNvSpPr txBox="1"/>
          <p:nvPr/>
        </p:nvSpPr>
        <p:spPr>
          <a:xfrm>
            <a:off x="5045100" y="674125"/>
            <a:ext cx="4173000" cy="10974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878" name="Shape 878"/>
          <p:cNvSpPr txBox="1"/>
          <p:nvPr/>
        </p:nvSpPr>
        <p:spPr>
          <a:xfrm>
            <a:off x="4638975" y="585350"/>
            <a:ext cx="4505100" cy="38670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dk1"/>
              </a:buClr>
              <a:buFont typeface="Arial"/>
              <a:buNone/>
            </a:pPr>
            <a:endParaRPr/>
          </a:p>
          <a:p>
            <a:pPr marL="0" marR="0" lvl="0" indent="0" algn="l" rtl="0">
              <a:lnSpc>
                <a:spcPct val="100000"/>
              </a:lnSpc>
              <a:spcBef>
                <a:spcPts val="0"/>
              </a:spcBef>
              <a:spcAft>
                <a:spcPts val="0"/>
              </a:spcAft>
              <a:buClr>
                <a:schemeClr val="dk1"/>
              </a:buClr>
              <a:buSzPct val="25000"/>
              <a:buFont typeface="Arial"/>
              <a:buNone/>
            </a:pPr>
            <a:r>
              <a:rPr lang="en" sz="2000" b="1">
                <a:solidFill>
                  <a:schemeClr val="accent1"/>
                </a:solidFill>
                <a:latin typeface="Roboto"/>
                <a:ea typeface="Roboto"/>
                <a:cs typeface="Roboto"/>
                <a:sym typeface="Roboto"/>
              </a:rPr>
              <a:t>Категории с наибольшим количеством просмотров в Украине: </a:t>
            </a:r>
          </a:p>
          <a:p>
            <a:pPr marL="0" marR="0" lvl="0" indent="0" algn="l" rtl="0">
              <a:lnSpc>
                <a:spcPct val="100000"/>
              </a:lnSpc>
              <a:spcBef>
                <a:spcPts val="0"/>
              </a:spcBef>
              <a:spcAft>
                <a:spcPts val="0"/>
              </a:spcAft>
              <a:buClr>
                <a:schemeClr val="dk1"/>
              </a:buClr>
              <a:buSzPct val="25000"/>
              <a:buFont typeface="Arial"/>
              <a:buNone/>
            </a:pPr>
            <a:r>
              <a:rPr lang="en" sz="2000">
                <a:solidFill>
                  <a:schemeClr val="lt1"/>
                </a:solidFill>
                <a:latin typeface="Roboto"/>
                <a:ea typeface="Roboto"/>
                <a:cs typeface="Roboto"/>
                <a:sym typeface="Roboto"/>
              </a:rPr>
              <a:t>люди и блоги, устройства и игры, развлечения  </a:t>
            </a:r>
          </a:p>
          <a:p>
            <a:pPr marL="0" marR="0" lvl="0" indent="0" algn="l" rtl="0">
              <a:lnSpc>
                <a:spcPct val="100000"/>
              </a:lnSpc>
              <a:spcBef>
                <a:spcPts val="0"/>
              </a:spcBef>
              <a:spcAft>
                <a:spcPts val="0"/>
              </a:spcAft>
              <a:buClr>
                <a:schemeClr val="dk1"/>
              </a:buClr>
              <a:buFont typeface="Arial"/>
              <a:buNone/>
            </a:pPr>
            <a:endParaRPr/>
          </a:p>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FFFFFF"/>
              </a:solidFill>
              <a:latin typeface="Arial"/>
              <a:ea typeface="Arial"/>
              <a:cs typeface="Arial"/>
              <a:sym typeface="Arial"/>
            </a:endParaRPr>
          </a:p>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FFFFFF"/>
              </a:solidFill>
              <a:latin typeface="Arial"/>
              <a:ea typeface="Arial"/>
              <a:cs typeface="Arial"/>
              <a:sym typeface="Arial"/>
            </a:endParaRPr>
          </a:p>
          <a:p>
            <a:pPr marL="0" marR="0" lvl="0" indent="0" algn="l" rtl="0">
              <a:lnSpc>
                <a:spcPct val="100000"/>
              </a:lnSpc>
              <a:spcBef>
                <a:spcPts val="0"/>
              </a:spcBef>
              <a:spcAft>
                <a:spcPts val="0"/>
              </a:spcAft>
              <a:buClr>
                <a:schemeClr val="accent1"/>
              </a:buClr>
              <a:buSzPct val="25000"/>
              <a:buFont typeface="Roboto"/>
              <a:buNone/>
            </a:pPr>
            <a:r>
              <a:rPr lang="en" sz="2000" b="1">
                <a:solidFill>
                  <a:schemeClr val="accent1"/>
                </a:solidFill>
                <a:latin typeface="Roboto"/>
                <a:ea typeface="Roboto"/>
                <a:cs typeface="Roboto"/>
                <a:sym typeface="Roboto"/>
              </a:rPr>
              <a:t>70% </a:t>
            </a:r>
            <a:r>
              <a:rPr lang="en" sz="2000">
                <a:solidFill>
                  <a:schemeClr val="lt1"/>
                </a:solidFill>
                <a:latin typeface="Roboto"/>
                <a:ea typeface="Roboto"/>
                <a:cs typeface="Roboto"/>
                <a:sym typeface="Roboto"/>
              </a:rPr>
              <a:t>рост часов просмотра видео в Украине год на год </a:t>
            </a:r>
          </a:p>
        </p:txBody>
      </p:sp>
      <p:pic>
        <p:nvPicPr>
          <p:cNvPr id="879" name="Shape 879"/>
          <p:cNvPicPr preferRelativeResize="0"/>
          <p:nvPr/>
        </p:nvPicPr>
        <p:blipFill rotWithShape="1">
          <a:blip r:embed="rId4">
            <a:alphaModFix/>
          </a:blip>
          <a:srcRect/>
          <a:stretch/>
        </p:blipFill>
        <p:spPr>
          <a:xfrm>
            <a:off x="8269403" y="4771830"/>
            <a:ext cx="754800" cy="240900"/>
          </a:xfrm>
          <a:prstGeom prst="rect">
            <a:avLst/>
          </a:prstGeom>
          <a:noFill/>
          <a:ln>
            <a:noFill/>
          </a:ln>
        </p:spPr>
      </p:pic>
      <p:sp>
        <p:nvSpPr>
          <p:cNvPr id="880" name="Shape 880"/>
          <p:cNvSpPr txBox="1"/>
          <p:nvPr/>
        </p:nvSpPr>
        <p:spPr>
          <a:xfrm>
            <a:off x="3720825" y="1510225"/>
            <a:ext cx="14700" cy="510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884" name="Shape 884"/>
          <p:cNvSpPr txBox="1"/>
          <p:nvPr/>
        </p:nvSpPr>
        <p:spPr>
          <a:xfrm>
            <a:off x="199074" y="4873450"/>
            <a:ext cx="2500800" cy="1761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FFFFFF"/>
              </a:buClr>
              <a:buSzPct val="25000"/>
              <a:buFont typeface="Roboto"/>
              <a:buNone/>
            </a:pPr>
            <a:r>
              <a:rPr lang="en" sz="800">
                <a:solidFill>
                  <a:srgbClr val="FFFFFF"/>
                </a:solidFill>
                <a:latin typeface="Roboto"/>
                <a:ea typeface="Roboto"/>
                <a:cs typeface="Roboto"/>
                <a:sym typeface="Roboto"/>
              </a:rPr>
              <a:t>Источник</a:t>
            </a:r>
            <a:r>
              <a:rPr lang="en" sz="800" b="0" i="0" u="none" strike="noStrike" cap="none">
                <a:solidFill>
                  <a:srgbClr val="FFFFFF"/>
                </a:solidFill>
                <a:latin typeface="Roboto"/>
                <a:ea typeface="Roboto"/>
                <a:cs typeface="Roboto"/>
                <a:sym typeface="Roboto"/>
              </a:rPr>
              <a:t>: </a:t>
            </a:r>
            <a:r>
              <a:rPr lang="en" sz="800">
                <a:solidFill>
                  <a:srgbClr val="FFFFFF"/>
                </a:solidFill>
                <a:latin typeface="Roboto"/>
                <a:ea typeface="Roboto"/>
                <a:cs typeface="Roboto"/>
                <a:sym typeface="Roboto"/>
              </a:rPr>
              <a:t>Google Internal Data </a:t>
            </a:r>
          </a:p>
        </p:txBody>
      </p:sp>
      <p:sp>
        <p:nvSpPr>
          <p:cNvPr id="2" name="Rectangle 1"/>
          <p:cNvSpPr/>
          <p:nvPr/>
        </p:nvSpPr>
        <p:spPr>
          <a:xfrm>
            <a:off x="4479667" y="2417862"/>
            <a:ext cx="184666" cy="307777"/>
          </a:xfrm>
          <a:prstGeom prst="rect">
            <a:avLst/>
          </a:prstGeom>
        </p:spPr>
        <p:txBody>
          <a:bodyPr wrap="none">
            <a:spAutoFit/>
          </a:bodyPr>
          <a:lstStyle/>
          <a:p>
            <a:r>
              <a:rPr lang="en-US" dirty="0"/>
              <a:t> </a:t>
            </a:r>
          </a:p>
        </p:txBody>
      </p:sp>
      <p:grpSp>
        <p:nvGrpSpPr>
          <p:cNvPr id="15" name="Shape 866"/>
          <p:cNvGrpSpPr/>
          <p:nvPr/>
        </p:nvGrpSpPr>
        <p:grpSpPr>
          <a:xfrm>
            <a:off x="476825" y="3256567"/>
            <a:ext cx="3194100" cy="1733400"/>
            <a:chOff x="476825" y="1828246"/>
            <a:chExt cx="3194100" cy="1733400"/>
          </a:xfrm>
        </p:grpSpPr>
        <p:pic>
          <p:nvPicPr>
            <p:cNvPr id="16" name="Shape 867"/>
            <p:cNvPicPr preferRelativeResize="0"/>
            <p:nvPr/>
          </p:nvPicPr>
          <p:blipFill rotWithShape="1">
            <a:blip r:embed="rId5">
              <a:alphaModFix/>
            </a:blip>
            <a:srcRect/>
            <a:stretch/>
          </p:blipFill>
          <p:spPr>
            <a:xfrm>
              <a:off x="753070" y="1991808"/>
              <a:ext cx="2337600" cy="1314900"/>
            </a:xfrm>
            <a:prstGeom prst="rect">
              <a:avLst/>
            </a:prstGeom>
            <a:noFill/>
            <a:ln>
              <a:noFill/>
            </a:ln>
          </p:spPr>
        </p:pic>
        <p:pic>
          <p:nvPicPr>
            <p:cNvPr id="17" name="Shape 868"/>
            <p:cNvPicPr preferRelativeResize="0"/>
            <p:nvPr/>
          </p:nvPicPr>
          <p:blipFill rotWithShape="1">
            <a:blip r:embed="rId6">
              <a:alphaModFix/>
            </a:blip>
            <a:srcRect/>
            <a:stretch/>
          </p:blipFill>
          <p:spPr>
            <a:xfrm>
              <a:off x="476825" y="1828246"/>
              <a:ext cx="3194100" cy="1733400"/>
            </a:xfrm>
            <a:prstGeom prst="rect">
              <a:avLst/>
            </a:prstGeom>
            <a:noFill/>
            <a:ln>
              <a:noFill/>
            </a:ln>
          </p:spPr>
        </p:pic>
      </p:grpSp>
      <p:pic>
        <p:nvPicPr>
          <p:cNvPr id="18" name="Picture 17" descr="Снимок экрана 2016-04-18 в 11.34.16 AM.png"/>
          <p:cNvPicPr preferRelativeResize="0">
            <a:picLocks/>
          </p:cNvPicPr>
          <p:nvPr/>
        </p:nvPicPr>
        <p:blipFill>
          <a:blip r:embed="rId7">
            <a:extLst>
              <a:ext uri="{28A0092B-C50C-407E-A947-70E740481C1C}">
                <a14:useLocalDpi xmlns:a14="http://schemas.microsoft.com/office/drawing/2010/main" val="0"/>
              </a:ext>
            </a:extLst>
          </a:blip>
          <a:stretch>
            <a:fillRect/>
          </a:stretch>
        </p:blipFill>
        <p:spPr>
          <a:xfrm>
            <a:off x="753070" y="3328416"/>
            <a:ext cx="2477760" cy="1361998"/>
          </a:xfrm>
          <a:prstGeom prst="rect">
            <a:avLst/>
          </a:prstGeom>
        </p:spPr>
      </p:pic>
    </p:spTree>
  </p:cSld>
  <p:clrMapOvr>
    <a:masterClrMapping/>
  </p:clrMapOvr>
  <p:transition spd="slow">
    <p:cut/>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pic>
        <p:nvPicPr>
          <p:cNvPr id="345" name="Shape 345"/>
          <p:cNvPicPr preferRelativeResize="0"/>
          <p:nvPr/>
        </p:nvPicPr>
        <p:blipFill rotWithShape="1">
          <a:blip r:embed="rId3">
            <a:alphaModFix/>
          </a:blip>
          <a:srcRect/>
          <a:stretch/>
        </p:blipFill>
        <p:spPr>
          <a:xfrm>
            <a:off x="0" y="0"/>
            <a:ext cx="9144000" cy="5143499"/>
          </a:xfrm>
          <a:prstGeom prst="rect">
            <a:avLst/>
          </a:prstGeom>
          <a:noFill/>
          <a:ln>
            <a:noFill/>
          </a:ln>
        </p:spPr>
      </p:pic>
      <p:pic>
        <p:nvPicPr>
          <p:cNvPr id="346" name="Shape 346"/>
          <p:cNvPicPr preferRelativeResize="0"/>
          <p:nvPr/>
        </p:nvPicPr>
        <p:blipFill rotWithShape="1">
          <a:blip r:embed="rId4">
            <a:alphaModFix/>
          </a:blip>
          <a:srcRect/>
          <a:stretch/>
        </p:blipFill>
        <p:spPr>
          <a:xfrm>
            <a:off x="8269403" y="4771830"/>
            <a:ext cx="754747" cy="240949"/>
          </a:xfrm>
          <a:prstGeom prst="rect">
            <a:avLst/>
          </a:prstGeom>
          <a:noFill/>
          <a:ln>
            <a:noFill/>
          </a:ln>
        </p:spPr>
      </p:pic>
      <p:pic>
        <p:nvPicPr>
          <p:cNvPr id="347" name="Shape 347"/>
          <p:cNvPicPr preferRelativeResize="0"/>
          <p:nvPr/>
        </p:nvPicPr>
        <p:blipFill rotWithShape="1">
          <a:blip r:embed="rId5">
            <a:alphaModFix/>
          </a:blip>
          <a:srcRect t="88" b="89"/>
          <a:stretch/>
        </p:blipFill>
        <p:spPr>
          <a:xfrm>
            <a:off x="0" y="646893"/>
            <a:ext cx="9144001" cy="1563713"/>
          </a:xfrm>
          <a:prstGeom prst="rect">
            <a:avLst/>
          </a:prstGeom>
          <a:noFill/>
          <a:ln>
            <a:noFill/>
          </a:ln>
        </p:spPr>
      </p:pic>
      <p:sp>
        <p:nvSpPr>
          <p:cNvPr id="348" name="Shape 348"/>
          <p:cNvSpPr/>
          <p:nvPr/>
        </p:nvSpPr>
        <p:spPr>
          <a:xfrm>
            <a:off x="3264650" y="1303299"/>
            <a:ext cx="612900" cy="202200"/>
          </a:xfrm>
          <a:prstGeom prst="rect">
            <a:avLst/>
          </a:prstGeom>
          <a:solidFill>
            <a:srgbClr val="FFFFFF"/>
          </a:solidFill>
          <a:ln w="9525" cap="flat" cmpd="sng">
            <a:solidFill>
              <a:srgbClr val="FFFFFF"/>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000"/>
                                        <p:tgtEl>
                                          <p:spTgt spid="348"/>
                                        </p:tgtEl>
                                      </p:cBhvr>
                                    </p:animEffect>
                                    <p:set>
                                      <p:cBhvr>
                                        <p:cTn id="7" dur="1" fill="hold">
                                          <p:stCondLst>
                                            <p:cond delay="1000"/>
                                          </p:stCondLst>
                                        </p:cTn>
                                        <p:tgtEl>
                                          <p:spTgt spid="34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889"/>
        <p:cNvGrpSpPr/>
        <p:nvPr/>
      </p:nvGrpSpPr>
      <p:grpSpPr>
        <a:xfrm>
          <a:off x="0" y="0"/>
          <a:ext cx="0" cy="0"/>
          <a:chOff x="0" y="0"/>
          <a:chExt cx="0" cy="0"/>
        </a:xfrm>
      </p:grpSpPr>
      <p:pic>
        <p:nvPicPr>
          <p:cNvPr id="890" name="Shape 890"/>
          <p:cNvPicPr preferRelativeResize="0"/>
          <p:nvPr/>
        </p:nvPicPr>
        <p:blipFill rotWithShape="1">
          <a:blip r:embed="rId3">
            <a:alphaModFix/>
          </a:blip>
          <a:srcRect t="10319" b="5299"/>
          <a:stretch/>
        </p:blipFill>
        <p:spPr>
          <a:xfrm>
            <a:off x="0" y="0"/>
            <a:ext cx="9144000" cy="5143499"/>
          </a:xfrm>
          <a:prstGeom prst="rect">
            <a:avLst/>
          </a:prstGeom>
          <a:noFill/>
          <a:ln>
            <a:noFill/>
          </a:ln>
        </p:spPr>
      </p:pic>
      <p:sp>
        <p:nvSpPr>
          <p:cNvPr id="891" name="Shape 891"/>
          <p:cNvSpPr/>
          <p:nvPr/>
        </p:nvSpPr>
        <p:spPr>
          <a:xfrm>
            <a:off x="0" y="0"/>
            <a:ext cx="9149399" cy="5143499"/>
          </a:xfrm>
          <a:prstGeom prst="rect">
            <a:avLst/>
          </a:prstGeom>
          <a:solidFill>
            <a:srgbClr val="000000">
              <a:alpha val="26274"/>
            </a:srgbClr>
          </a:solidFill>
          <a:ln>
            <a:noFill/>
          </a:ln>
        </p:spPr>
        <p:txBody>
          <a:bodyPr lIns="121700" tIns="121700" rIns="121700" bIns="121700" anchor="ctr" anchorCtr="0">
            <a:noAutofit/>
          </a:bodyPr>
          <a:lstStyle/>
          <a:p>
            <a:pPr marL="0" marR="0" lvl="0" indent="0" algn="ctr" rtl="0">
              <a:lnSpc>
                <a:spcPct val="100000"/>
              </a:lnSpc>
              <a:spcBef>
                <a:spcPts val="0"/>
              </a:spcBef>
              <a:spcAft>
                <a:spcPts val="0"/>
              </a:spcAft>
              <a:buClr>
                <a:srgbClr val="000000"/>
              </a:buClr>
              <a:buFont typeface="Arial"/>
              <a:buNone/>
            </a:pPr>
            <a:endParaRPr sz="2200" b="0" i="0" u="none" strike="noStrike" cap="none">
              <a:solidFill>
                <a:schemeClr val="lt1"/>
              </a:solidFill>
              <a:latin typeface="Roboto"/>
              <a:ea typeface="Roboto"/>
              <a:cs typeface="Roboto"/>
              <a:sym typeface="Roboto"/>
            </a:endParaRPr>
          </a:p>
        </p:txBody>
      </p:sp>
      <p:pic>
        <p:nvPicPr>
          <p:cNvPr id="892" name="Shape 892"/>
          <p:cNvPicPr preferRelativeResize="0"/>
          <p:nvPr/>
        </p:nvPicPr>
        <p:blipFill rotWithShape="1">
          <a:blip r:embed="rId4">
            <a:alphaModFix/>
          </a:blip>
          <a:srcRect/>
          <a:stretch/>
        </p:blipFill>
        <p:spPr>
          <a:xfrm>
            <a:off x="8269403" y="4771830"/>
            <a:ext cx="754747" cy="240949"/>
          </a:xfrm>
          <a:prstGeom prst="rect">
            <a:avLst/>
          </a:prstGeom>
          <a:noFill/>
          <a:ln>
            <a:noFill/>
          </a:ln>
        </p:spPr>
      </p:pic>
      <p:sp>
        <p:nvSpPr>
          <p:cNvPr id="893" name="Shape 893"/>
          <p:cNvSpPr/>
          <p:nvPr/>
        </p:nvSpPr>
        <p:spPr>
          <a:xfrm>
            <a:off x="3243300" y="3472100"/>
            <a:ext cx="2845200" cy="1671299"/>
          </a:xfrm>
          <a:prstGeom prst="rect">
            <a:avLst/>
          </a:prstGeom>
          <a:solidFill>
            <a:srgbClr val="EFEFEF"/>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pic>
        <p:nvPicPr>
          <p:cNvPr id="894" name="Shape 894"/>
          <p:cNvPicPr preferRelativeResize="0"/>
          <p:nvPr/>
        </p:nvPicPr>
        <p:blipFill rotWithShape="1">
          <a:blip r:embed="rId5">
            <a:alphaModFix/>
          </a:blip>
          <a:srcRect l="5486" t="12268" r="84590" b="79132"/>
          <a:stretch/>
        </p:blipFill>
        <p:spPr>
          <a:xfrm>
            <a:off x="3327550" y="3561650"/>
            <a:ext cx="314400" cy="268799"/>
          </a:xfrm>
          <a:prstGeom prst="ellipse">
            <a:avLst/>
          </a:prstGeom>
          <a:noFill/>
          <a:ln>
            <a:noFill/>
          </a:ln>
        </p:spPr>
      </p:pic>
      <p:pic>
        <p:nvPicPr>
          <p:cNvPr id="895" name="Shape 895"/>
          <p:cNvPicPr preferRelativeResize="0"/>
          <p:nvPr/>
        </p:nvPicPr>
        <p:blipFill rotWithShape="1">
          <a:blip r:embed="rId5">
            <a:alphaModFix/>
          </a:blip>
          <a:srcRect t="37028" b="18715"/>
          <a:stretch/>
        </p:blipFill>
        <p:spPr>
          <a:xfrm>
            <a:off x="3243299" y="3825507"/>
            <a:ext cx="2845200" cy="1241790"/>
          </a:xfrm>
          <a:prstGeom prst="rect">
            <a:avLst/>
          </a:prstGeom>
          <a:noFill/>
          <a:ln>
            <a:noFill/>
          </a:ln>
        </p:spPr>
      </p:pic>
      <p:sp>
        <p:nvSpPr>
          <p:cNvPr id="896" name="Shape 896"/>
          <p:cNvSpPr/>
          <p:nvPr/>
        </p:nvSpPr>
        <p:spPr>
          <a:xfrm>
            <a:off x="3382575" y="4596325"/>
            <a:ext cx="2278200" cy="358200"/>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434343"/>
              </a:buClr>
              <a:buSzPct val="25000"/>
              <a:buFont typeface="Roboto"/>
              <a:buNone/>
            </a:pPr>
            <a:r>
              <a:rPr lang="en" sz="1300" b="0" i="0" u="none" strike="noStrike" cap="none">
                <a:solidFill>
                  <a:srgbClr val="434343"/>
                </a:solidFill>
                <a:latin typeface="Roboto"/>
                <a:ea typeface="Roboto"/>
                <a:cs typeface="Roboto"/>
                <a:sym typeface="Roboto"/>
              </a:rPr>
              <a:t>Gives you real-time intent</a:t>
            </a:r>
          </a:p>
        </p:txBody>
      </p:sp>
      <p:pic>
        <p:nvPicPr>
          <p:cNvPr id="897" name="Shape 897"/>
          <p:cNvPicPr preferRelativeResize="0"/>
          <p:nvPr/>
        </p:nvPicPr>
        <p:blipFill rotWithShape="1">
          <a:blip r:embed="rId6">
            <a:alphaModFix/>
          </a:blip>
          <a:srcRect b="64490"/>
          <a:stretch/>
        </p:blipFill>
        <p:spPr>
          <a:xfrm>
            <a:off x="3085611" y="2629973"/>
            <a:ext cx="3634373" cy="2518272"/>
          </a:xfrm>
          <a:prstGeom prst="rect">
            <a:avLst/>
          </a:prstGeom>
          <a:noFill/>
          <a:ln>
            <a:noFill/>
          </a:ln>
        </p:spPr>
      </p:pic>
      <p:grpSp>
        <p:nvGrpSpPr>
          <p:cNvPr id="898" name="Shape 898"/>
          <p:cNvGrpSpPr/>
          <p:nvPr/>
        </p:nvGrpSpPr>
        <p:grpSpPr>
          <a:xfrm>
            <a:off x="6339550" y="501850"/>
            <a:ext cx="2057099" cy="2004600"/>
            <a:chOff x="6339550" y="501850"/>
            <a:chExt cx="2057099" cy="2004600"/>
          </a:xfrm>
        </p:grpSpPr>
        <p:sp>
          <p:nvSpPr>
            <p:cNvPr id="899" name="Shape 899"/>
            <p:cNvSpPr/>
            <p:nvPr/>
          </p:nvSpPr>
          <p:spPr>
            <a:xfrm>
              <a:off x="6339550" y="501850"/>
              <a:ext cx="2057099" cy="2004600"/>
            </a:xfrm>
            <a:prstGeom prst="ellipse">
              <a:avLst/>
            </a:prstGeom>
            <a:solidFill>
              <a:srgbClr val="434343">
                <a:alpha val="80000"/>
              </a:srgbClr>
            </a:solidFill>
            <a:ln>
              <a:noFill/>
            </a:ln>
          </p:spPr>
          <p:txBody>
            <a:bodyPr lIns="91425" tIns="91425" rIns="91425" bIns="91425" anchor="ctr" anchorCtr="0">
              <a:noAutofit/>
            </a:bodyPr>
            <a:lstStyle/>
            <a:p>
              <a:pPr marL="0" marR="0" lvl="0" indent="0" algn="ctr" rtl="0">
                <a:lnSpc>
                  <a:spcPct val="100000"/>
                </a:lnSpc>
                <a:spcBef>
                  <a:spcPts val="0"/>
                </a:spcBef>
                <a:spcAft>
                  <a:spcPts val="0"/>
                </a:spcAft>
                <a:buClr>
                  <a:srgbClr val="000000"/>
                </a:buClr>
                <a:buFont typeface="Arial"/>
                <a:buNone/>
              </a:pPr>
              <a:endParaRPr sz="2200" b="0" i="0" u="none" strike="noStrike" cap="none">
                <a:solidFill>
                  <a:srgbClr val="FFFFFF"/>
                </a:solidFill>
                <a:latin typeface="Roboto"/>
                <a:ea typeface="Roboto"/>
                <a:cs typeface="Roboto"/>
                <a:sym typeface="Roboto"/>
              </a:endParaRPr>
            </a:p>
          </p:txBody>
        </p:sp>
        <p:sp>
          <p:nvSpPr>
            <p:cNvPr id="900" name="Shape 900"/>
            <p:cNvSpPr txBox="1"/>
            <p:nvPr/>
          </p:nvSpPr>
          <p:spPr>
            <a:xfrm>
              <a:off x="6456100" y="766775"/>
              <a:ext cx="1823999" cy="1424100"/>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rgbClr val="F6A843"/>
                </a:buClr>
                <a:buSzPct val="25000"/>
                <a:buFont typeface="Roboto"/>
                <a:buNone/>
              </a:pPr>
              <a:r>
                <a:rPr lang="en" sz="2600">
                  <a:solidFill>
                    <a:srgbClr val="F6A843"/>
                  </a:solidFill>
                  <a:latin typeface="Roboto"/>
                  <a:ea typeface="Roboto"/>
                  <a:cs typeface="Roboto"/>
                  <a:sym typeface="Roboto"/>
                </a:rPr>
                <a:t>Цель</a:t>
              </a:r>
            </a:p>
            <a:p>
              <a:pPr marL="0" marR="0" lvl="0" indent="0" algn="ctr" rtl="0">
                <a:lnSpc>
                  <a:spcPct val="100000"/>
                </a:lnSpc>
                <a:spcBef>
                  <a:spcPts val="0"/>
                </a:spcBef>
                <a:spcAft>
                  <a:spcPts val="0"/>
                </a:spcAft>
                <a:buClr>
                  <a:schemeClr val="lt1"/>
                </a:buClr>
                <a:buSzPct val="25000"/>
                <a:buFont typeface="Roboto"/>
                <a:buNone/>
              </a:pPr>
              <a:r>
                <a:rPr lang="en" sz="1700">
                  <a:solidFill>
                    <a:schemeClr val="lt1"/>
                  </a:solidFill>
                  <a:latin typeface="Roboto"/>
                  <a:ea typeface="Roboto"/>
                  <a:cs typeface="Roboto"/>
                  <a:sym typeface="Roboto"/>
                </a:rPr>
                <a:t>побеждает демографию</a:t>
              </a:r>
            </a:p>
          </p:txBody>
        </p:sp>
      </p:grpSp>
      <p:grpSp>
        <p:nvGrpSpPr>
          <p:cNvPr id="901" name="Shape 901"/>
          <p:cNvGrpSpPr/>
          <p:nvPr/>
        </p:nvGrpSpPr>
        <p:grpSpPr>
          <a:xfrm>
            <a:off x="3415912" y="501850"/>
            <a:ext cx="2399100" cy="2004600"/>
            <a:chOff x="3415912" y="501850"/>
            <a:chExt cx="2399100" cy="2004600"/>
          </a:xfrm>
        </p:grpSpPr>
        <p:sp>
          <p:nvSpPr>
            <p:cNvPr id="902" name="Shape 902"/>
            <p:cNvSpPr/>
            <p:nvPr/>
          </p:nvSpPr>
          <p:spPr>
            <a:xfrm>
              <a:off x="3596350" y="501850"/>
              <a:ext cx="2057099" cy="2004600"/>
            </a:xfrm>
            <a:prstGeom prst="ellipse">
              <a:avLst/>
            </a:prstGeom>
            <a:solidFill>
              <a:srgbClr val="434343">
                <a:alpha val="80000"/>
              </a:srgbClr>
            </a:solidFill>
            <a:ln>
              <a:noFill/>
            </a:ln>
          </p:spPr>
          <p:txBody>
            <a:bodyPr lIns="91425" tIns="91425" rIns="91425" bIns="91425" anchor="ctr" anchorCtr="0">
              <a:noAutofit/>
            </a:bodyPr>
            <a:lstStyle/>
            <a:p>
              <a:pPr marL="0" marR="0" lvl="0" indent="0" algn="ctr" rtl="0">
                <a:lnSpc>
                  <a:spcPct val="100000"/>
                </a:lnSpc>
                <a:spcBef>
                  <a:spcPts val="0"/>
                </a:spcBef>
                <a:spcAft>
                  <a:spcPts val="0"/>
                </a:spcAft>
                <a:buClr>
                  <a:srgbClr val="000000"/>
                </a:buClr>
                <a:buFont typeface="Arial"/>
                <a:buNone/>
              </a:pPr>
              <a:endParaRPr sz="1700" b="0" i="0" u="none" strike="noStrike" cap="none">
                <a:solidFill>
                  <a:srgbClr val="FFFFFF"/>
                </a:solidFill>
                <a:latin typeface="Roboto"/>
                <a:ea typeface="Roboto"/>
                <a:cs typeface="Roboto"/>
                <a:sym typeface="Roboto"/>
              </a:endParaRPr>
            </a:p>
          </p:txBody>
        </p:sp>
        <p:sp>
          <p:nvSpPr>
            <p:cNvPr id="903" name="Shape 903"/>
            <p:cNvSpPr txBox="1"/>
            <p:nvPr/>
          </p:nvSpPr>
          <p:spPr>
            <a:xfrm>
              <a:off x="3415912" y="519112"/>
              <a:ext cx="2399100" cy="1819200"/>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rgbClr val="F6A843"/>
                </a:buClr>
                <a:buSzPct val="25000"/>
                <a:buFont typeface="Roboto"/>
                <a:buNone/>
              </a:pPr>
              <a:r>
                <a:rPr lang="en" sz="2600" b="0" i="0" u="none" strike="noStrike" cap="none">
                  <a:solidFill>
                    <a:srgbClr val="F6A843"/>
                  </a:solidFill>
                  <a:latin typeface="Roboto"/>
                  <a:ea typeface="Roboto"/>
                  <a:cs typeface="Roboto"/>
                  <a:sym typeface="Roboto"/>
                </a:rPr>
                <a:t>+120%</a:t>
              </a:r>
              <a:r>
                <a:rPr lang="en" sz="2200" b="0" i="0" u="none" strike="noStrike" cap="none">
                  <a:solidFill>
                    <a:schemeClr val="lt1"/>
                  </a:solidFill>
                  <a:latin typeface="Roboto"/>
                  <a:ea typeface="Roboto"/>
                  <a:cs typeface="Roboto"/>
                  <a:sym typeface="Roboto"/>
                </a:rPr>
                <a:t> </a:t>
              </a:r>
            </a:p>
            <a:p>
              <a:pPr marL="0" marR="0" lvl="0" indent="0" algn="ctr" rtl="0">
                <a:lnSpc>
                  <a:spcPct val="100000"/>
                </a:lnSpc>
                <a:spcBef>
                  <a:spcPts val="0"/>
                </a:spcBef>
                <a:spcAft>
                  <a:spcPts val="0"/>
                </a:spcAft>
                <a:buClr>
                  <a:schemeClr val="lt1"/>
                </a:buClr>
                <a:buSzPct val="25000"/>
                <a:buFont typeface="Roboto"/>
                <a:buNone/>
              </a:pPr>
              <a:r>
                <a:rPr lang="en" sz="1700">
                  <a:solidFill>
                    <a:schemeClr val="lt1"/>
                  </a:solidFill>
                  <a:latin typeface="Roboto"/>
                  <a:ea typeface="Roboto"/>
                  <a:cs typeface="Roboto"/>
                  <a:sym typeface="Roboto"/>
                </a:rPr>
                <a:t>рост комерческих запросов на мобильном</a:t>
              </a:r>
            </a:p>
          </p:txBody>
        </p:sp>
      </p:grpSp>
      <p:grpSp>
        <p:nvGrpSpPr>
          <p:cNvPr id="904" name="Shape 904"/>
          <p:cNvGrpSpPr/>
          <p:nvPr/>
        </p:nvGrpSpPr>
        <p:grpSpPr>
          <a:xfrm>
            <a:off x="769600" y="501850"/>
            <a:ext cx="2100300" cy="2004600"/>
            <a:chOff x="769600" y="501850"/>
            <a:chExt cx="2100300" cy="2004600"/>
          </a:xfrm>
        </p:grpSpPr>
        <p:sp>
          <p:nvSpPr>
            <p:cNvPr id="905" name="Shape 905"/>
            <p:cNvSpPr/>
            <p:nvPr/>
          </p:nvSpPr>
          <p:spPr>
            <a:xfrm>
              <a:off x="776950" y="501850"/>
              <a:ext cx="2057099" cy="2004600"/>
            </a:xfrm>
            <a:prstGeom prst="ellipse">
              <a:avLst/>
            </a:prstGeom>
            <a:solidFill>
              <a:srgbClr val="434343">
                <a:alpha val="80000"/>
              </a:srgbClr>
            </a:solidFill>
            <a:ln>
              <a:noFill/>
            </a:ln>
          </p:spPr>
          <p:txBody>
            <a:bodyPr lIns="91425" tIns="91425" rIns="91425" bIns="91425" anchor="ctr" anchorCtr="0">
              <a:noAutofit/>
            </a:bodyPr>
            <a:lstStyle/>
            <a:p>
              <a:pPr marL="0" marR="0" lvl="0" indent="0" algn="ctr" rtl="0">
                <a:lnSpc>
                  <a:spcPct val="100000"/>
                </a:lnSpc>
                <a:spcBef>
                  <a:spcPts val="0"/>
                </a:spcBef>
                <a:spcAft>
                  <a:spcPts val="0"/>
                </a:spcAft>
                <a:buClr>
                  <a:srgbClr val="000000"/>
                </a:buClr>
                <a:buFont typeface="Arial"/>
                <a:buNone/>
              </a:pPr>
              <a:endParaRPr sz="1700" b="0" i="0" u="none" strike="noStrike" cap="none">
                <a:solidFill>
                  <a:srgbClr val="FFFFFF"/>
                </a:solidFill>
                <a:latin typeface="Roboto"/>
                <a:ea typeface="Roboto"/>
                <a:cs typeface="Roboto"/>
                <a:sym typeface="Roboto"/>
              </a:endParaRPr>
            </a:p>
          </p:txBody>
        </p:sp>
        <p:sp>
          <p:nvSpPr>
            <p:cNvPr id="906" name="Shape 906"/>
            <p:cNvSpPr txBox="1"/>
            <p:nvPr/>
          </p:nvSpPr>
          <p:spPr>
            <a:xfrm>
              <a:off x="769600" y="628650"/>
              <a:ext cx="2100300" cy="1524000"/>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rgbClr val="F6A843"/>
                </a:buClr>
                <a:buSzPct val="25000"/>
                <a:buFont typeface="Roboto"/>
                <a:buNone/>
              </a:pPr>
              <a:r>
                <a:rPr lang="en" sz="2600" b="0" i="0" u="none" strike="noStrike" cap="none">
                  <a:solidFill>
                    <a:srgbClr val="F6A843"/>
                  </a:solidFill>
                  <a:latin typeface="Roboto"/>
                  <a:ea typeface="Roboto"/>
                  <a:cs typeface="Roboto"/>
                  <a:sym typeface="Roboto"/>
                </a:rPr>
                <a:t>54%</a:t>
              </a:r>
              <a:r>
                <a:rPr lang="en" sz="2200" b="0" i="0" u="none" strike="noStrike" cap="none">
                  <a:solidFill>
                    <a:schemeClr val="lt1"/>
                  </a:solidFill>
                  <a:latin typeface="Roboto"/>
                  <a:ea typeface="Roboto"/>
                  <a:cs typeface="Roboto"/>
                  <a:sym typeface="Roboto"/>
                </a:rPr>
                <a:t> </a:t>
              </a:r>
            </a:p>
            <a:p>
              <a:pPr marL="0" marR="0" lvl="0" indent="0" algn="ctr" rtl="0">
                <a:lnSpc>
                  <a:spcPct val="100000"/>
                </a:lnSpc>
                <a:spcBef>
                  <a:spcPts val="0"/>
                </a:spcBef>
                <a:spcAft>
                  <a:spcPts val="0"/>
                </a:spcAft>
                <a:buClr>
                  <a:schemeClr val="lt1"/>
                </a:buClr>
                <a:buSzPct val="25000"/>
                <a:buFont typeface="Roboto"/>
                <a:buNone/>
              </a:pPr>
              <a:r>
                <a:rPr lang="en" sz="1700">
                  <a:solidFill>
                    <a:schemeClr val="lt1"/>
                  </a:solidFill>
                  <a:latin typeface="Roboto"/>
                  <a:ea typeface="Roboto"/>
                  <a:cs typeface="Roboto"/>
                  <a:sym typeface="Roboto"/>
                </a:rPr>
                <a:t>пользователей находит сайты через поиск</a:t>
              </a:r>
            </a:p>
          </p:txBody>
        </p:sp>
      </p:grpSp>
      <p:sp>
        <p:nvSpPr>
          <p:cNvPr id="907" name="Shape 907"/>
          <p:cNvSpPr txBox="1"/>
          <p:nvPr/>
        </p:nvSpPr>
        <p:spPr>
          <a:xfrm>
            <a:off x="199074" y="4873450"/>
            <a:ext cx="2500800" cy="1761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FFFFFF"/>
              </a:buClr>
              <a:buSzPct val="25000"/>
              <a:buFont typeface="Roboto"/>
              <a:buNone/>
            </a:pPr>
            <a:r>
              <a:rPr lang="en" sz="800">
                <a:solidFill>
                  <a:srgbClr val="FFFFFF"/>
                </a:solidFill>
                <a:latin typeface="Roboto"/>
                <a:ea typeface="Roboto"/>
                <a:cs typeface="Roboto"/>
                <a:sym typeface="Roboto"/>
              </a:rPr>
              <a:t>Источник</a:t>
            </a:r>
            <a:r>
              <a:rPr lang="en" sz="800" b="0" i="0" u="none" strike="noStrike" cap="none">
                <a:solidFill>
                  <a:srgbClr val="FFFFFF"/>
                </a:solidFill>
                <a:latin typeface="Roboto"/>
                <a:ea typeface="Roboto"/>
                <a:cs typeface="Roboto"/>
                <a:sym typeface="Roboto"/>
              </a:rPr>
              <a:t>: </a:t>
            </a:r>
            <a:r>
              <a:rPr lang="en" sz="800">
                <a:solidFill>
                  <a:srgbClr val="FFFFFF"/>
                </a:solidFill>
                <a:latin typeface="Roboto"/>
                <a:ea typeface="Roboto"/>
                <a:cs typeface="Roboto"/>
                <a:sym typeface="Roboto"/>
              </a:rPr>
              <a:t>Google Internal Data </a:t>
            </a:r>
          </a:p>
        </p:txBody>
      </p:sp>
    </p:spTree>
  </p:cSld>
  <p:clrMapOvr>
    <a:masterClrMapping/>
  </p:clrMapOvr>
  <p:transition spd="slow">
    <p:cut/>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911"/>
        <p:cNvGrpSpPr/>
        <p:nvPr/>
      </p:nvGrpSpPr>
      <p:grpSpPr>
        <a:xfrm>
          <a:off x="0" y="0"/>
          <a:ext cx="0" cy="0"/>
          <a:chOff x="0" y="0"/>
          <a:chExt cx="0" cy="0"/>
        </a:xfrm>
      </p:grpSpPr>
      <p:pic>
        <p:nvPicPr>
          <p:cNvPr id="912" name="Shape 912"/>
          <p:cNvPicPr preferRelativeResize="0"/>
          <p:nvPr/>
        </p:nvPicPr>
        <p:blipFill rotWithShape="1">
          <a:blip r:embed="rId3">
            <a:alphaModFix/>
          </a:blip>
          <a:srcRect t="7519" b="7511"/>
          <a:stretch/>
        </p:blipFill>
        <p:spPr>
          <a:xfrm>
            <a:off x="0" y="0"/>
            <a:ext cx="9143996" cy="5143500"/>
          </a:xfrm>
          <a:prstGeom prst="rect">
            <a:avLst/>
          </a:prstGeom>
          <a:noFill/>
          <a:ln>
            <a:noFill/>
          </a:ln>
        </p:spPr>
      </p:pic>
      <p:sp>
        <p:nvSpPr>
          <p:cNvPr id="913" name="Shape 913"/>
          <p:cNvSpPr/>
          <p:nvPr/>
        </p:nvSpPr>
        <p:spPr>
          <a:xfrm>
            <a:off x="-5400" y="0"/>
            <a:ext cx="9149399" cy="5143499"/>
          </a:xfrm>
          <a:prstGeom prst="rect">
            <a:avLst/>
          </a:prstGeom>
          <a:solidFill>
            <a:srgbClr val="000000">
              <a:alpha val="35686"/>
            </a:srgbClr>
          </a:solidFill>
          <a:ln>
            <a:noFill/>
          </a:ln>
        </p:spPr>
        <p:txBody>
          <a:bodyPr lIns="121700" tIns="121700" rIns="121700" bIns="121700" anchor="ctr" anchorCtr="0">
            <a:noAutofit/>
          </a:bodyPr>
          <a:lstStyle/>
          <a:p>
            <a:pPr marL="0" marR="0" lvl="0" indent="0" algn="l" rtl="0">
              <a:lnSpc>
                <a:spcPct val="100000"/>
              </a:lnSpc>
              <a:spcBef>
                <a:spcPts val="0"/>
              </a:spcBef>
              <a:spcAft>
                <a:spcPts val="0"/>
              </a:spcAft>
              <a:buClr>
                <a:srgbClr val="000000"/>
              </a:buClr>
              <a:buFont typeface="Arial"/>
              <a:buNone/>
            </a:pPr>
            <a:endParaRPr sz="1900" b="0" i="0" u="none" strike="noStrike" cap="none">
              <a:solidFill>
                <a:srgbClr val="4285F4"/>
              </a:solidFill>
              <a:latin typeface="Arial"/>
              <a:ea typeface="Arial"/>
              <a:cs typeface="Arial"/>
              <a:sym typeface="Arial"/>
            </a:endParaRPr>
          </a:p>
        </p:txBody>
      </p:sp>
      <p:pic>
        <p:nvPicPr>
          <p:cNvPr id="914" name="Shape 914"/>
          <p:cNvPicPr preferRelativeResize="0"/>
          <p:nvPr/>
        </p:nvPicPr>
        <p:blipFill rotWithShape="1">
          <a:blip r:embed="rId4">
            <a:alphaModFix/>
          </a:blip>
          <a:srcRect/>
          <a:stretch/>
        </p:blipFill>
        <p:spPr>
          <a:xfrm>
            <a:off x="8269403" y="4771830"/>
            <a:ext cx="754747" cy="240949"/>
          </a:xfrm>
          <a:prstGeom prst="rect">
            <a:avLst/>
          </a:prstGeom>
          <a:noFill/>
          <a:ln>
            <a:noFill/>
          </a:ln>
        </p:spPr>
      </p:pic>
      <p:grpSp>
        <p:nvGrpSpPr>
          <p:cNvPr id="915" name="Shape 915"/>
          <p:cNvGrpSpPr/>
          <p:nvPr/>
        </p:nvGrpSpPr>
        <p:grpSpPr>
          <a:xfrm>
            <a:off x="5148410" y="1229955"/>
            <a:ext cx="2541868" cy="3913704"/>
            <a:chOff x="5204223" y="828500"/>
            <a:chExt cx="2802500" cy="4314999"/>
          </a:xfrm>
        </p:grpSpPr>
        <p:pic>
          <p:nvPicPr>
            <p:cNvPr id="916" name="Shape 916"/>
            <p:cNvPicPr preferRelativeResize="0"/>
            <p:nvPr/>
          </p:nvPicPr>
          <p:blipFill rotWithShape="1">
            <a:blip r:embed="rId5">
              <a:alphaModFix/>
            </a:blip>
            <a:srcRect l="-14849" t="472" r="14848" b="13594"/>
            <a:stretch/>
          </p:blipFill>
          <p:spPr>
            <a:xfrm>
              <a:off x="5204223" y="828500"/>
              <a:ext cx="2802500" cy="4314998"/>
            </a:xfrm>
            <a:prstGeom prst="rect">
              <a:avLst/>
            </a:prstGeom>
            <a:noFill/>
            <a:ln>
              <a:noFill/>
            </a:ln>
          </p:spPr>
        </p:pic>
        <p:pic>
          <p:nvPicPr>
            <p:cNvPr id="917" name="Shape 917"/>
            <p:cNvPicPr preferRelativeResize="0"/>
            <p:nvPr/>
          </p:nvPicPr>
          <p:blipFill rotWithShape="1">
            <a:blip r:embed="rId6">
              <a:alphaModFix/>
            </a:blip>
            <a:srcRect b="4378"/>
            <a:stretch/>
          </p:blipFill>
          <p:spPr>
            <a:xfrm>
              <a:off x="5745500" y="1400175"/>
              <a:ext cx="2200950" cy="3743324"/>
            </a:xfrm>
            <a:prstGeom prst="rect">
              <a:avLst/>
            </a:prstGeom>
            <a:noFill/>
            <a:ln>
              <a:noFill/>
            </a:ln>
          </p:spPr>
        </p:pic>
      </p:grpSp>
      <p:sp>
        <p:nvSpPr>
          <p:cNvPr id="918" name="Shape 918"/>
          <p:cNvSpPr/>
          <p:nvPr/>
        </p:nvSpPr>
        <p:spPr>
          <a:xfrm>
            <a:off x="0" y="125"/>
            <a:ext cx="4030200" cy="5143499"/>
          </a:xfrm>
          <a:prstGeom prst="rect">
            <a:avLst/>
          </a:prstGeom>
          <a:solidFill>
            <a:srgbClr val="000000">
              <a:alpha val="68235"/>
            </a:srgbClr>
          </a:solidFill>
          <a:ln>
            <a:noFill/>
          </a:ln>
        </p:spPr>
        <p:txBody>
          <a:bodyPr lIns="121700" tIns="121700" rIns="121700" bIns="121700" anchor="ctr" anchorCtr="0">
            <a:noAutofit/>
          </a:bodyPr>
          <a:lstStyle/>
          <a:p>
            <a:pPr marL="0" marR="0" lvl="0" indent="0" algn="l" rtl="0">
              <a:lnSpc>
                <a:spcPct val="100000"/>
              </a:lnSpc>
              <a:spcBef>
                <a:spcPts val="0"/>
              </a:spcBef>
              <a:spcAft>
                <a:spcPts val="0"/>
              </a:spcAft>
              <a:buClr>
                <a:srgbClr val="000000"/>
              </a:buClr>
              <a:buFont typeface="Arial"/>
              <a:buNone/>
            </a:pPr>
            <a:endParaRPr sz="2400" b="0" i="0" u="none" strike="noStrike" cap="none">
              <a:solidFill>
                <a:srgbClr val="FFFFFF"/>
              </a:solidFill>
              <a:latin typeface="Roboto"/>
              <a:ea typeface="Roboto"/>
              <a:cs typeface="Roboto"/>
              <a:sym typeface="Roboto"/>
            </a:endParaRPr>
          </a:p>
        </p:txBody>
      </p:sp>
      <p:sp>
        <p:nvSpPr>
          <p:cNvPr id="919" name="Shape 919"/>
          <p:cNvSpPr txBox="1"/>
          <p:nvPr/>
        </p:nvSpPr>
        <p:spPr>
          <a:xfrm>
            <a:off x="173700" y="965469"/>
            <a:ext cx="3682799" cy="3000000"/>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chemeClr val="lt1"/>
              </a:buClr>
              <a:buSzPct val="25000"/>
              <a:buFont typeface="Roboto"/>
              <a:buNone/>
            </a:pPr>
            <a:r>
              <a:rPr lang="en" sz="2800">
                <a:solidFill>
                  <a:schemeClr val="lt1"/>
                </a:solidFill>
                <a:latin typeface="Roboto"/>
                <a:ea typeface="Roboto"/>
                <a:cs typeface="Roboto"/>
                <a:sym typeface="Roboto"/>
              </a:rPr>
              <a:t>Насколько ваш мобильный сайт лучше десктопного</a:t>
            </a:r>
            <a:r>
              <a:rPr lang="en" sz="2800" b="0" i="0" u="none" strike="noStrike" cap="none">
                <a:solidFill>
                  <a:schemeClr val="lt1"/>
                </a:solidFill>
                <a:latin typeface="Roboto"/>
                <a:ea typeface="Roboto"/>
                <a:cs typeface="Roboto"/>
                <a:sym typeface="Roboto"/>
              </a:rPr>
              <a:t>?</a:t>
            </a:r>
          </a:p>
        </p:txBody>
      </p:sp>
    </p:spTree>
  </p:cSld>
  <p:clrMapOvr>
    <a:masterClrMapping/>
  </p:clrMapOvr>
  <p:transition spd="slow">
    <p:cut/>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923"/>
        <p:cNvGrpSpPr/>
        <p:nvPr/>
      </p:nvGrpSpPr>
      <p:grpSpPr>
        <a:xfrm>
          <a:off x="0" y="0"/>
          <a:ext cx="0" cy="0"/>
          <a:chOff x="0" y="0"/>
          <a:chExt cx="0" cy="0"/>
        </a:xfrm>
      </p:grpSpPr>
      <p:sp>
        <p:nvSpPr>
          <p:cNvPr id="924" name="Shape 924"/>
          <p:cNvSpPr txBox="1"/>
          <p:nvPr/>
        </p:nvSpPr>
        <p:spPr>
          <a:xfrm>
            <a:off x="5908278" y="2055552"/>
            <a:ext cx="827399" cy="392100"/>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rgbClr val="FFFFFF"/>
              </a:buClr>
              <a:buSzPct val="25000"/>
              <a:buFont typeface="Open Sans"/>
              <a:buNone/>
            </a:pPr>
            <a:r>
              <a:rPr lang="en" sz="1200" b="0" i="0" u="none" strike="noStrike" cap="none">
                <a:solidFill>
                  <a:srgbClr val="FFFFFF"/>
                </a:solidFill>
                <a:latin typeface="Roboto"/>
                <a:ea typeface="Roboto"/>
                <a:cs typeface="Roboto"/>
                <a:sym typeface="Roboto"/>
              </a:rPr>
              <a:t>WRONG </a:t>
            </a:r>
            <a:br>
              <a:rPr lang="en" sz="1200" b="0" i="0" u="none" strike="noStrike" cap="none">
                <a:solidFill>
                  <a:srgbClr val="FFFFFF"/>
                </a:solidFill>
                <a:latin typeface="Roboto"/>
                <a:ea typeface="Roboto"/>
                <a:cs typeface="Roboto"/>
                <a:sym typeface="Roboto"/>
              </a:rPr>
            </a:br>
            <a:r>
              <a:rPr lang="en" sz="1200" b="0" i="0" u="none" strike="noStrike" cap="none">
                <a:solidFill>
                  <a:srgbClr val="FFFFFF"/>
                </a:solidFill>
                <a:latin typeface="Roboto"/>
                <a:ea typeface="Roboto"/>
                <a:cs typeface="Roboto"/>
                <a:sym typeface="Roboto"/>
              </a:rPr>
              <a:t>PEOPLE</a:t>
            </a:r>
          </a:p>
        </p:txBody>
      </p:sp>
      <p:pic>
        <p:nvPicPr>
          <p:cNvPr id="925" name="Shape 925"/>
          <p:cNvPicPr preferRelativeResize="0"/>
          <p:nvPr/>
        </p:nvPicPr>
        <p:blipFill rotWithShape="1">
          <a:blip r:embed="rId3">
            <a:alphaModFix/>
          </a:blip>
          <a:srcRect t="7805" b="7812"/>
          <a:stretch/>
        </p:blipFill>
        <p:spPr>
          <a:xfrm>
            <a:off x="0" y="0"/>
            <a:ext cx="9144000" cy="5143499"/>
          </a:xfrm>
          <a:prstGeom prst="rect">
            <a:avLst/>
          </a:prstGeom>
          <a:noFill/>
          <a:ln>
            <a:noFill/>
          </a:ln>
        </p:spPr>
      </p:pic>
      <p:sp>
        <p:nvSpPr>
          <p:cNvPr id="926" name="Shape 926"/>
          <p:cNvSpPr/>
          <p:nvPr/>
        </p:nvSpPr>
        <p:spPr>
          <a:xfrm>
            <a:off x="0" y="-12775"/>
            <a:ext cx="9144000" cy="5169000"/>
          </a:xfrm>
          <a:prstGeom prst="rect">
            <a:avLst/>
          </a:prstGeom>
          <a:solidFill>
            <a:srgbClr val="000000">
              <a:alpha val="69803"/>
            </a:srgbClr>
          </a:solidFill>
          <a:ln>
            <a:noFill/>
          </a:ln>
        </p:spPr>
        <p:txBody>
          <a:bodyPr lIns="121700" tIns="121700" rIns="121700" bIns="121700" anchor="ctr" anchorCtr="0">
            <a:noAutofit/>
          </a:bodyPr>
          <a:lstStyle/>
          <a:p>
            <a:pPr marL="0" marR="0" lvl="0" indent="0" algn="l" rtl="0">
              <a:lnSpc>
                <a:spcPct val="100000"/>
              </a:lnSpc>
              <a:spcBef>
                <a:spcPts val="0"/>
              </a:spcBef>
              <a:spcAft>
                <a:spcPts val="0"/>
              </a:spcAft>
              <a:buClr>
                <a:srgbClr val="000000"/>
              </a:buClr>
              <a:buFont typeface="Arial"/>
              <a:buNone/>
            </a:pPr>
            <a:endParaRPr sz="1900" b="0" i="0" u="none" strike="noStrike" cap="none">
              <a:solidFill>
                <a:srgbClr val="4285F4"/>
              </a:solidFill>
              <a:latin typeface="Arial"/>
              <a:ea typeface="Arial"/>
              <a:cs typeface="Arial"/>
              <a:sym typeface="Arial"/>
            </a:endParaRPr>
          </a:p>
        </p:txBody>
      </p:sp>
      <p:sp>
        <p:nvSpPr>
          <p:cNvPr id="927" name="Shape 927"/>
          <p:cNvSpPr txBox="1"/>
          <p:nvPr/>
        </p:nvSpPr>
        <p:spPr>
          <a:xfrm>
            <a:off x="218100" y="219850"/>
            <a:ext cx="8707800" cy="10572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FFFFFF"/>
              </a:buClr>
              <a:buSzPct val="25000"/>
              <a:buFont typeface="Roboto"/>
              <a:buNone/>
            </a:pPr>
            <a:r>
              <a:rPr lang="en" sz="2800">
                <a:solidFill>
                  <a:srgbClr val="FFFFFF"/>
                </a:solidFill>
                <a:latin typeface="Roboto"/>
                <a:ea typeface="Roboto"/>
                <a:cs typeface="Roboto"/>
                <a:sym typeface="Roboto"/>
              </a:rPr>
              <a:t>Отслеживание результатов</a:t>
            </a:r>
            <a:r>
              <a:rPr lang="en" sz="2800" b="0" i="0" u="none" strike="noStrike" cap="none">
                <a:solidFill>
                  <a:srgbClr val="FFFFFF"/>
                </a:solidFill>
                <a:latin typeface="Roboto"/>
                <a:ea typeface="Roboto"/>
                <a:cs typeface="Roboto"/>
                <a:sym typeface="Roboto"/>
              </a:rPr>
              <a:t>: </a:t>
            </a:r>
            <a:r>
              <a:rPr lang="en" sz="2200">
                <a:solidFill>
                  <a:srgbClr val="FFFFFF"/>
                </a:solidFill>
                <a:latin typeface="Roboto"/>
                <a:ea typeface="Roboto"/>
                <a:cs typeface="Roboto"/>
                <a:sym typeface="Roboto"/>
              </a:rPr>
              <a:t>Покупатели ищут и делают покупки на разных устройствах, но рекламодатели не все могут видеть</a:t>
            </a:r>
          </a:p>
          <a:p>
            <a:pPr marL="0" marR="0" lvl="0" indent="0" algn="l" rtl="0">
              <a:lnSpc>
                <a:spcPct val="100000"/>
              </a:lnSpc>
              <a:spcBef>
                <a:spcPts val="0"/>
              </a:spcBef>
              <a:spcAft>
                <a:spcPts val="0"/>
              </a:spcAft>
              <a:buClr>
                <a:srgbClr val="000000"/>
              </a:buClr>
              <a:buFont typeface="Arial"/>
              <a:buNone/>
            </a:pPr>
            <a:endParaRPr sz="2800" b="0" i="0" u="none" strike="noStrike" cap="none">
              <a:solidFill>
                <a:srgbClr val="FFFFFF"/>
              </a:solidFill>
              <a:latin typeface="Roboto"/>
              <a:ea typeface="Roboto"/>
              <a:cs typeface="Roboto"/>
              <a:sym typeface="Roboto"/>
            </a:endParaRPr>
          </a:p>
        </p:txBody>
      </p:sp>
      <p:grpSp>
        <p:nvGrpSpPr>
          <p:cNvPr id="928" name="Shape 928"/>
          <p:cNvGrpSpPr/>
          <p:nvPr/>
        </p:nvGrpSpPr>
        <p:grpSpPr>
          <a:xfrm>
            <a:off x="1768745" y="1193240"/>
            <a:ext cx="7259541" cy="3732076"/>
            <a:chOff x="698850" y="486500"/>
            <a:chExt cx="7750125" cy="4057485"/>
          </a:xfrm>
        </p:grpSpPr>
        <p:grpSp>
          <p:nvGrpSpPr>
            <p:cNvPr id="929" name="Shape 929"/>
            <p:cNvGrpSpPr/>
            <p:nvPr/>
          </p:nvGrpSpPr>
          <p:grpSpPr>
            <a:xfrm>
              <a:off x="698850" y="486500"/>
              <a:ext cx="7750125" cy="4057485"/>
              <a:chOff x="698850" y="486500"/>
              <a:chExt cx="7750125" cy="4057485"/>
            </a:xfrm>
          </p:grpSpPr>
          <p:grpSp>
            <p:nvGrpSpPr>
              <p:cNvPr id="930" name="Shape 930"/>
              <p:cNvGrpSpPr/>
              <p:nvPr/>
            </p:nvGrpSpPr>
            <p:grpSpPr>
              <a:xfrm>
                <a:off x="698850" y="486500"/>
                <a:ext cx="7750125" cy="4057485"/>
                <a:chOff x="698850" y="486500"/>
                <a:chExt cx="7750125" cy="4057485"/>
              </a:xfrm>
            </p:grpSpPr>
            <p:grpSp>
              <p:nvGrpSpPr>
                <p:cNvPr id="931" name="Shape 931"/>
                <p:cNvGrpSpPr/>
                <p:nvPr/>
              </p:nvGrpSpPr>
              <p:grpSpPr>
                <a:xfrm>
                  <a:off x="698850" y="486500"/>
                  <a:ext cx="7750125" cy="4057485"/>
                  <a:chOff x="698850" y="486500"/>
                  <a:chExt cx="7750125" cy="4057485"/>
                </a:xfrm>
              </p:grpSpPr>
              <p:grpSp>
                <p:nvGrpSpPr>
                  <p:cNvPr id="932" name="Shape 932"/>
                  <p:cNvGrpSpPr/>
                  <p:nvPr/>
                </p:nvGrpSpPr>
                <p:grpSpPr>
                  <a:xfrm>
                    <a:off x="698850" y="486500"/>
                    <a:ext cx="7750125" cy="4057485"/>
                    <a:chOff x="698850" y="181700"/>
                    <a:chExt cx="7750125" cy="4057485"/>
                  </a:xfrm>
                </p:grpSpPr>
                <p:cxnSp>
                  <p:nvCxnSpPr>
                    <p:cNvPr id="933" name="Shape 933"/>
                    <p:cNvCxnSpPr/>
                    <p:nvPr/>
                  </p:nvCxnSpPr>
                  <p:spPr>
                    <a:xfrm rot="10800000" flipH="1">
                      <a:off x="2159400" y="1088574"/>
                      <a:ext cx="1576800" cy="853799"/>
                    </a:xfrm>
                    <a:prstGeom prst="straightConnector1">
                      <a:avLst/>
                    </a:prstGeom>
                    <a:noFill/>
                    <a:ln w="9525" cap="flat" cmpd="sng">
                      <a:solidFill>
                        <a:srgbClr val="EEECE1"/>
                      </a:solidFill>
                      <a:prstDash val="solid"/>
                      <a:round/>
                      <a:headEnd type="oval" w="lg" len="lg"/>
                      <a:tailEnd type="oval" w="lg" len="lg"/>
                    </a:ln>
                  </p:spPr>
                </p:cxnSp>
                <p:sp>
                  <p:nvSpPr>
                    <p:cNvPr id="934" name="Shape 934"/>
                    <p:cNvSpPr/>
                    <p:nvPr/>
                  </p:nvSpPr>
                  <p:spPr>
                    <a:xfrm>
                      <a:off x="698850" y="1534687"/>
                      <a:ext cx="1524000" cy="1524000"/>
                    </a:xfrm>
                    <a:prstGeom prst="ellipse">
                      <a:avLst/>
                    </a:prstGeom>
                    <a:solidFill>
                      <a:srgbClr val="EEECE1">
                        <a:alpha val="54117"/>
                      </a:srgbClr>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grpSp>
                  <p:nvGrpSpPr>
                    <p:cNvPr id="935" name="Shape 935"/>
                    <p:cNvGrpSpPr/>
                    <p:nvPr/>
                  </p:nvGrpSpPr>
                  <p:grpSpPr>
                    <a:xfrm>
                      <a:off x="4924875" y="791325"/>
                      <a:ext cx="1199699" cy="1199699"/>
                      <a:chOff x="4924875" y="791325"/>
                      <a:chExt cx="1199699" cy="1199699"/>
                    </a:xfrm>
                  </p:grpSpPr>
                  <p:sp>
                    <p:nvSpPr>
                      <p:cNvPr id="936" name="Shape 936"/>
                      <p:cNvSpPr/>
                      <p:nvPr/>
                    </p:nvSpPr>
                    <p:spPr>
                      <a:xfrm>
                        <a:off x="4924875" y="791325"/>
                        <a:ext cx="1199699" cy="1199699"/>
                      </a:xfrm>
                      <a:prstGeom prst="ellipse">
                        <a:avLst/>
                      </a:prstGeom>
                      <a:solidFill>
                        <a:srgbClr val="EEECE1">
                          <a:alpha val="54117"/>
                        </a:srgbClr>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pic>
                    <p:nvPicPr>
                      <p:cNvPr id="937" name="Shape 937"/>
                      <p:cNvPicPr preferRelativeResize="0"/>
                      <p:nvPr/>
                    </p:nvPicPr>
                    <p:blipFill rotWithShape="1">
                      <a:blip r:embed="rId4">
                        <a:alphaModFix/>
                      </a:blip>
                      <a:srcRect/>
                      <a:stretch/>
                    </p:blipFill>
                    <p:spPr>
                      <a:xfrm>
                        <a:off x="5106075" y="962900"/>
                        <a:ext cx="856499" cy="856499"/>
                      </a:xfrm>
                      <a:prstGeom prst="rect">
                        <a:avLst/>
                      </a:prstGeom>
                      <a:noFill/>
                      <a:ln>
                        <a:noFill/>
                      </a:ln>
                    </p:spPr>
                  </p:pic>
                </p:grpSp>
                <p:grpSp>
                  <p:nvGrpSpPr>
                    <p:cNvPr id="938" name="Shape 938"/>
                    <p:cNvGrpSpPr/>
                    <p:nvPr/>
                  </p:nvGrpSpPr>
                  <p:grpSpPr>
                    <a:xfrm>
                      <a:off x="3657150" y="419225"/>
                      <a:ext cx="876899" cy="876899"/>
                      <a:chOff x="3657150" y="419225"/>
                      <a:chExt cx="876899" cy="876899"/>
                    </a:xfrm>
                  </p:grpSpPr>
                  <p:sp>
                    <p:nvSpPr>
                      <p:cNvPr id="939" name="Shape 939"/>
                      <p:cNvSpPr/>
                      <p:nvPr/>
                    </p:nvSpPr>
                    <p:spPr>
                      <a:xfrm>
                        <a:off x="3657150" y="419225"/>
                        <a:ext cx="876899" cy="876899"/>
                      </a:xfrm>
                      <a:prstGeom prst="ellipse">
                        <a:avLst/>
                      </a:prstGeom>
                      <a:solidFill>
                        <a:srgbClr val="EEECE1">
                          <a:alpha val="54117"/>
                        </a:srgbClr>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pic>
                    <p:nvPicPr>
                      <p:cNvPr id="940" name="Shape 940"/>
                      <p:cNvPicPr preferRelativeResize="0"/>
                      <p:nvPr/>
                    </p:nvPicPr>
                    <p:blipFill rotWithShape="1">
                      <a:blip r:embed="rId5">
                        <a:alphaModFix/>
                      </a:blip>
                      <a:srcRect/>
                      <a:stretch/>
                    </p:blipFill>
                    <p:spPr>
                      <a:xfrm>
                        <a:off x="3799650" y="561950"/>
                        <a:ext cx="591600" cy="591600"/>
                      </a:xfrm>
                      <a:prstGeom prst="rect">
                        <a:avLst/>
                      </a:prstGeom>
                      <a:noFill/>
                      <a:ln>
                        <a:noFill/>
                      </a:ln>
                    </p:spPr>
                  </p:pic>
                </p:grpSp>
                <p:sp>
                  <p:nvSpPr>
                    <p:cNvPr id="941" name="Shape 941"/>
                    <p:cNvSpPr/>
                    <p:nvPr/>
                  </p:nvSpPr>
                  <p:spPr>
                    <a:xfrm>
                      <a:off x="6553325" y="1763600"/>
                      <a:ext cx="1142699" cy="1142699"/>
                    </a:xfrm>
                    <a:prstGeom prst="ellipse">
                      <a:avLst/>
                    </a:prstGeom>
                    <a:solidFill>
                      <a:srgbClr val="EEECE1">
                        <a:alpha val="54117"/>
                      </a:srgbClr>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942" name="Shape 942"/>
                    <p:cNvSpPr/>
                    <p:nvPr/>
                  </p:nvSpPr>
                  <p:spPr>
                    <a:xfrm>
                      <a:off x="2953203" y="2092636"/>
                      <a:ext cx="1314298" cy="1314300"/>
                    </a:xfrm>
                    <a:prstGeom prst="ellipse">
                      <a:avLst/>
                    </a:prstGeom>
                    <a:solidFill>
                      <a:srgbClr val="EEECE1">
                        <a:alpha val="54117"/>
                      </a:srgbClr>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cxnSp>
                  <p:nvCxnSpPr>
                    <p:cNvPr id="943" name="Shape 943"/>
                    <p:cNvCxnSpPr/>
                    <p:nvPr/>
                  </p:nvCxnSpPr>
                  <p:spPr>
                    <a:xfrm>
                      <a:off x="1854400" y="2940125"/>
                      <a:ext cx="185700" cy="380400"/>
                    </a:xfrm>
                    <a:prstGeom prst="straightConnector1">
                      <a:avLst/>
                    </a:prstGeom>
                    <a:noFill/>
                    <a:ln w="9525" cap="flat" cmpd="sng">
                      <a:solidFill>
                        <a:srgbClr val="EEECE1"/>
                      </a:solidFill>
                      <a:prstDash val="solid"/>
                      <a:round/>
                      <a:headEnd type="oval" w="lg" len="lg"/>
                      <a:tailEnd type="oval" w="lg" len="lg"/>
                    </a:ln>
                  </p:spPr>
                </p:cxnSp>
                <p:sp>
                  <p:nvSpPr>
                    <p:cNvPr id="944" name="Shape 944"/>
                    <p:cNvSpPr/>
                    <p:nvPr/>
                  </p:nvSpPr>
                  <p:spPr>
                    <a:xfrm>
                      <a:off x="4391425" y="2715185"/>
                      <a:ext cx="1524000" cy="1524000"/>
                    </a:xfrm>
                    <a:prstGeom prst="ellipse">
                      <a:avLst/>
                    </a:prstGeom>
                    <a:solidFill>
                      <a:srgbClr val="EEECE1">
                        <a:alpha val="54117"/>
                      </a:srgbClr>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945" name="Shape 945"/>
                    <p:cNvSpPr/>
                    <p:nvPr/>
                  </p:nvSpPr>
                  <p:spPr>
                    <a:xfrm>
                      <a:off x="7020075" y="181700"/>
                      <a:ext cx="1428900" cy="1428900"/>
                    </a:xfrm>
                    <a:prstGeom prst="ellipse">
                      <a:avLst/>
                    </a:prstGeom>
                    <a:solidFill>
                      <a:srgbClr val="EEECE1">
                        <a:alpha val="54117"/>
                      </a:srgbClr>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cxnSp>
                  <p:nvCxnSpPr>
                    <p:cNvPr id="946" name="Shape 946"/>
                    <p:cNvCxnSpPr/>
                    <p:nvPr/>
                  </p:nvCxnSpPr>
                  <p:spPr>
                    <a:xfrm>
                      <a:off x="2181100" y="2506650"/>
                      <a:ext cx="815699" cy="218699"/>
                    </a:xfrm>
                    <a:prstGeom prst="straightConnector1">
                      <a:avLst/>
                    </a:prstGeom>
                    <a:noFill/>
                    <a:ln w="9525" cap="flat" cmpd="sng">
                      <a:solidFill>
                        <a:srgbClr val="EEECE1"/>
                      </a:solidFill>
                      <a:prstDash val="solid"/>
                      <a:round/>
                      <a:headEnd type="oval" w="lg" len="lg"/>
                      <a:tailEnd type="oval" w="lg" len="lg"/>
                    </a:ln>
                  </p:spPr>
                </p:cxnSp>
                <p:cxnSp>
                  <p:nvCxnSpPr>
                    <p:cNvPr id="947" name="Shape 947"/>
                    <p:cNvCxnSpPr/>
                    <p:nvPr/>
                  </p:nvCxnSpPr>
                  <p:spPr>
                    <a:xfrm flipH="1">
                      <a:off x="2609074" y="3287925"/>
                      <a:ext cx="559499" cy="248999"/>
                    </a:xfrm>
                    <a:prstGeom prst="straightConnector1">
                      <a:avLst/>
                    </a:prstGeom>
                    <a:noFill/>
                    <a:ln w="9525" cap="flat" cmpd="sng">
                      <a:solidFill>
                        <a:srgbClr val="EEECE1"/>
                      </a:solidFill>
                      <a:prstDash val="solid"/>
                      <a:round/>
                      <a:headEnd type="oval" w="lg" len="lg"/>
                      <a:tailEnd type="oval" w="lg" len="lg"/>
                    </a:ln>
                  </p:spPr>
                </p:cxnSp>
                <p:cxnSp>
                  <p:nvCxnSpPr>
                    <p:cNvPr id="948" name="Shape 948"/>
                    <p:cNvCxnSpPr/>
                    <p:nvPr/>
                  </p:nvCxnSpPr>
                  <p:spPr>
                    <a:xfrm rot="10800000" flipH="1">
                      <a:off x="4181210" y="1760372"/>
                      <a:ext cx="892500" cy="661200"/>
                    </a:xfrm>
                    <a:prstGeom prst="straightConnector1">
                      <a:avLst/>
                    </a:prstGeom>
                    <a:noFill/>
                    <a:ln w="9525" cap="flat" cmpd="sng">
                      <a:solidFill>
                        <a:srgbClr val="EEECE1"/>
                      </a:solidFill>
                      <a:prstDash val="solid"/>
                      <a:round/>
                      <a:headEnd type="oval" w="lg" len="lg"/>
                      <a:tailEnd type="oval" w="lg" len="lg"/>
                    </a:ln>
                  </p:spPr>
                </p:cxnSp>
                <p:cxnSp>
                  <p:nvCxnSpPr>
                    <p:cNvPr id="949" name="Shape 949"/>
                    <p:cNvCxnSpPr/>
                    <p:nvPr/>
                  </p:nvCxnSpPr>
                  <p:spPr>
                    <a:xfrm>
                      <a:off x="4492125" y="995950"/>
                      <a:ext cx="489300" cy="163200"/>
                    </a:xfrm>
                    <a:prstGeom prst="straightConnector1">
                      <a:avLst/>
                    </a:prstGeom>
                    <a:noFill/>
                    <a:ln w="9525" cap="flat" cmpd="sng">
                      <a:solidFill>
                        <a:srgbClr val="EEECE1"/>
                      </a:solidFill>
                      <a:prstDash val="solid"/>
                      <a:round/>
                      <a:headEnd type="oval" w="lg" len="lg"/>
                      <a:tailEnd type="oval" w="lg" len="lg"/>
                    </a:ln>
                  </p:spPr>
                </p:cxnSp>
                <p:cxnSp>
                  <p:nvCxnSpPr>
                    <p:cNvPr id="950" name="Shape 950"/>
                    <p:cNvCxnSpPr/>
                    <p:nvPr/>
                  </p:nvCxnSpPr>
                  <p:spPr>
                    <a:xfrm>
                      <a:off x="6013537" y="1727900"/>
                      <a:ext cx="608098" cy="342600"/>
                    </a:xfrm>
                    <a:prstGeom prst="straightConnector1">
                      <a:avLst/>
                    </a:prstGeom>
                    <a:noFill/>
                    <a:ln w="9525" cap="flat" cmpd="sng">
                      <a:solidFill>
                        <a:srgbClr val="EEECE1"/>
                      </a:solidFill>
                      <a:prstDash val="solid"/>
                      <a:round/>
                      <a:headEnd type="oval" w="lg" len="lg"/>
                      <a:tailEnd type="oval" w="lg" len="lg"/>
                    </a:ln>
                  </p:spPr>
                </p:cxnSp>
                <p:cxnSp>
                  <p:nvCxnSpPr>
                    <p:cNvPr id="951" name="Shape 951"/>
                    <p:cNvCxnSpPr/>
                    <p:nvPr/>
                  </p:nvCxnSpPr>
                  <p:spPr>
                    <a:xfrm rot="10800000" flipH="1">
                      <a:off x="5396625" y="1957509"/>
                      <a:ext cx="55800" cy="819899"/>
                    </a:xfrm>
                    <a:prstGeom prst="straightConnector1">
                      <a:avLst/>
                    </a:prstGeom>
                    <a:noFill/>
                    <a:ln w="9525" cap="flat" cmpd="sng">
                      <a:solidFill>
                        <a:srgbClr val="EEECE1"/>
                      </a:solidFill>
                      <a:prstDash val="solid"/>
                      <a:round/>
                      <a:headEnd type="oval" w="lg" len="lg"/>
                      <a:tailEnd type="oval" w="lg" len="lg"/>
                    </a:ln>
                  </p:spPr>
                </p:cxnSp>
                <p:cxnSp>
                  <p:nvCxnSpPr>
                    <p:cNvPr id="952" name="Shape 952"/>
                    <p:cNvCxnSpPr/>
                    <p:nvPr/>
                  </p:nvCxnSpPr>
                  <p:spPr>
                    <a:xfrm>
                      <a:off x="4161114" y="3137190"/>
                      <a:ext cx="295800" cy="97499"/>
                    </a:xfrm>
                    <a:prstGeom prst="straightConnector1">
                      <a:avLst/>
                    </a:prstGeom>
                    <a:noFill/>
                    <a:ln w="9525" cap="flat" cmpd="sng">
                      <a:solidFill>
                        <a:srgbClr val="EEECE1"/>
                      </a:solidFill>
                      <a:prstDash val="solid"/>
                      <a:round/>
                      <a:headEnd type="oval" w="lg" len="lg"/>
                      <a:tailEnd type="oval" w="lg" len="lg"/>
                    </a:ln>
                  </p:spPr>
                </p:cxnSp>
                <p:cxnSp>
                  <p:nvCxnSpPr>
                    <p:cNvPr id="953" name="Shape 953"/>
                    <p:cNvCxnSpPr/>
                    <p:nvPr/>
                  </p:nvCxnSpPr>
                  <p:spPr>
                    <a:xfrm flipH="1">
                      <a:off x="7313199" y="1521837"/>
                      <a:ext cx="128699" cy="311099"/>
                    </a:xfrm>
                    <a:prstGeom prst="straightConnector1">
                      <a:avLst/>
                    </a:prstGeom>
                    <a:noFill/>
                    <a:ln w="9525" cap="flat" cmpd="sng">
                      <a:solidFill>
                        <a:srgbClr val="EEECE1"/>
                      </a:solidFill>
                      <a:prstDash val="solid"/>
                      <a:round/>
                      <a:headEnd type="oval" w="lg" len="lg"/>
                      <a:tailEnd type="oval" w="lg" len="lg"/>
                    </a:ln>
                  </p:spPr>
                </p:cxnSp>
                <p:sp>
                  <p:nvSpPr>
                    <p:cNvPr id="954" name="Shape 954"/>
                    <p:cNvSpPr/>
                    <p:nvPr/>
                  </p:nvSpPr>
                  <p:spPr>
                    <a:xfrm>
                      <a:off x="1805175" y="3226435"/>
                      <a:ext cx="895200" cy="895200"/>
                    </a:xfrm>
                    <a:prstGeom prst="ellipse">
                      <a:avLst/>
                    </a:prstGeom>
                    <a:solidFill>
                      <a:srgbClr val="EEECE1">
                        <a:alpha val="54117"/>
                      </a:srgbClr>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grpSp>
              <p:pic>
                <p:nvPicPr>
                  <p:cNvPr id="955" name="Shape 955"/>
                  <p:cNvPicPr preferRelativeResize="0"/>
                  <p:nvPr/>
                </p:nvPicPr>
                <p:blipFill rotWithShape="1">
                  <a:blip r:embed="rId6">
                    <a:alphaModFix/>
                  </a:blip>
                  <a:srcRect/>
                  <a:stretch/>
                </p:blipFill>
                <p:spPr>
                  <a:xfrm>
                    <a:off x="847574" y="1992099"/>
                    <a:ext cx="1226550" cy="1226550"/>
                  </a:xfrm>
                  <a:prstGeom prst="rect">
                    <a:avLst/>
                  </a:prstGeom>
                  <a:noFill/>
                  <a:ln>
                    <a:noFill/>
                  </a:ln>
                </p:spPr>
              </p:pic>
            </p:grpSp>
            <p:pic>
              <p:nvPicPr>
                <p:cNvPr id="956" name="Shape 956"/>
                <p:cNvPicPr preferRelativeResize="0"/>
                <p:nvPr/>
              </p:nvPicPr>
              <p:blipFill rotWithShape="1">
                <a:blip r:embed="rId7">
                  <a:alphaModFix/>
                </a:blip>
                <a:srcRect/>
                <a:stretch/>
              </p:blipFill>
              <p:spPr>
                <a:xfrm>
                  <a:off x="4526525" y="3169775"/>
                  <a:ext cx="1253800" cy="1253800"/>
                </a:xfrm>
                <a:prstGeom prst="rect">
                  <a:avLst/>
                </a:prstGeom>
                <a:noFill/>
                <a:ln>
                  <a:noFill/>
                </a:ln>
              </p:spPr>
            </p:pic>
            <p:pic>
              <p:nvPicPr>
                <p:cNvPr id="957" name="Shape 957"/>
                <p:cNvPicPr preferRelativeResize="0"/>
                <p:nvPr/>
              </p:nvPicPr>
              <p:blipFill rotWithShape="1">
                <a:blip r:embed="rId8">
                  <a:alphaModFix/>
                </a:blip>
                <a:srcRect/>
                <a:stretch/>
              </p:blipFill>
              <p:spPr>
                <a:xfrm>
                  <a:off x="3050935" y="2492100"/>
                  <a:ext cx="1125011" cy="1124980"/>
                </a:xfrm>
                <a:prstGeom prst="rect">
                  <a:avLst/>
                </a:prstGeom>
                <a:noFill/>
                <a:ln>
                  <a:noFill/>
                </a:ln>
              </p:spPr>
            </p:pic>
          </p:grpSp>
          <p:pic>
            <p:nvPicPr>
              <p:cNvPr id="958" name="Shape 958"/>
              <p:cNvPicPr preferRelativeResize="0"/>
              <p:nvPr/>
            </p:nvPicPr>
            <p:blipFill rotWithShape="1">
              <a:blip r:embed="rId9">
                <a:alphaModFix/>
              </a:blip>
              <a:srcRect/>
              <a:stretch/>
            </p:blipFill>
            <p:spPr>
              <a:xfrm>
                <a:off x="6661178" y="2178022"/>
                <a:ext cx="918031" cy="918031"/>
              </a:xfrm>
              <a:prstGeom prst="rect">
                <a:avLst/>
              </a:prstGeom>
              <a:noFill/>
              <a:ln>
                <a:noFill/>
              </a:ln>
            </p:spPr>
          </p:pic>
        </p:grpSp>
        <p:pic>
          <p:nvPicPr>
            <p:cNvPr id="959" name="Shape 959"/>
            <p:cNvPicPr preferRelativeResize="0"/>
            <p:nvPr/>
          </p:nvPicPr>
          <p:blipFill rotWithShape="1">
            <a:blip r:embed="rId10">
              <a:alphaModFix/>
            </a:blip>
            <a:srcRect/>
            <a:stretch/>
          </p:blipFill>
          <p:spPr>
            <a:xfrm>
              <a:off x="7157350" y="638474"/>
              <a:ext cx="1142800" cy="1142800"/>
            </a:xfrm>
            <a:prstGeom prst="rect">
              <a:avLst/>
            </a:prstGeom>
            <a:noFill/>
            <a:ln>
              <a:noFill/>
            </a:ln>
          </p:spPr>
        </p:pic>
        <p:pic>
          <p:nvPicPr>
            <p:cNvPr id="960" name="Shape 960"/>
            <p:cNvPicPr preferRelativeResize="0"/>
            <p:nvPr/>
          </p:nvPicPr>
          <p:blipFill rotWithShape="1">
            <a:blip r:embed="rId11">
              <a:alphaModFix/>
            </a:blip>
            <a:srcRect/>
            <a:stretch/>
          </p:blipFill>
          <p:spPr>
            <a:xfrm>
              <a:off x="1908099" y="3637600"/>
              <a:ext cx="692998" cy="692998"/>
            </a:xfrm>
            <a:prstGeom prst="rect">
              <a:avLst/>
            </a:prstGeom>
            <a:noFill/>
            <a:ln>
              <a:noFill/>
            </a:ln>
          </p:spPr>
        </p:pic>
      </p:grpSp>
      <p:sp>
        <p:nvSpPr>
          <p:cNvPr id="961" name="Shape 961"/>
          <p:cNvSpPr/>
          <p:nvPr/>
        </p:nvSpPr>
        <p:spPr>
          <a:xfrm>
            <a:off x="7343774" y="2746661"/>
            <a:ext cx="881100" cy="856800"/>
          </a:xfrm>
          <a:prstGeom prst="ellipse">
            <a:avLst/>
          </a:prstGeom>
          <a:solidFill>
            <a:srgbClr val="5E5E5E">
              <a:alpha val="43921"/>
            </a:srgbClr>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962" name="Shape 962"/>
          <p:cNvSpPr txBox="1"/>
          <p:nvPr/>
        </p:nvSpPr>
        <p:spPr>
          <a:xfrm>
            <a:off x="7370471" y="2981773"/>
            <a:ext cx="790799" cy="392100"/>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rgbClr val="FFFFFF"/>
              </a:buClr>
              <a:buSzPct val="25000"/>
              <a:buFont typeface="Open Sans"/>
              <a:buNone/>
            </a:pPr>
            <a:r>
              <a:rPr lang="en" sz="1200">
                <a:solidFill>
                  <a:srgbClr val="FFFFFF"/>
                </a:solidFill>
                <a:latin typeface="Roboto"/>
                <a:ea typeface="Roboto"/>
                <a:cs typeface="Roboto"/>
                <a:sym typeface="Roboto"/>
              </a:rPr>
              <a:t>Плохое время</a:t>
            </a:r>
          </a:p>
        </p:txBody>
      </p:sp>
      <p:sp>
        <p:nvSpPr>
          <p:cNvPr id="963" name="Shape 963"/>
          <p:cNvSpPr/>
          <p:nvPr/>
        </p:nvSpPr>
        <p:spPr>
          <a:xfrm>
            <a:off x="7802228" y="1319049"/>
            <a:ext cx="1096199" cy="1081500"/>
          </a:xfrm>
          <a:prstGeom prst="ellipse">
            <a:avLst/>
          </a:prstGeom>
          <a:solidFill>
            <a:srgbClr val="5E5E5E">
              <a:alpha val="43921"/>
            </a:srgbClr>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964" name="Shape 964"/>
          <p:cNvSpPr txBox="1"/>
          <p:nvPr/>
        </p:nvSpPr>
        <p:spPr>
          <a:xfrm>
            <a:off x="7728703" y="1554575"/>
            <a:ext cx="1275599" cy="544500"/>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rgbClr val="FFFFFF"/>
              </a:buClr>
              <a:buSzPct val="25000"/>
              <a:buFont typeface="Open Sans"/>
              <a:buNone/>
            </a:pPr>
            <a:r>
              <a:rPr lang="en" sz="1200">
                <a:solidFill>
                  <a:srgbClr val="FFFFFF"/>
                </a:solidFill>
                <a:latin typeface="Roboto"/>
                <a:ea typeface="Roboto"/>
                <a:cs typeface="Roboto"/>
                <a:sym typeface="Roboto"/>
              </a:rPr>
              <a:t>Потерянные инвестиции</a:t>
            </a:r>
          </a:p>
        </p:txBody>
      </p:sp>
      <p:sp>
        <p:nvSpPr>
          <p:cNvPr id="965" name="Shape 965"/>
          <p:cNvSpPr/>
          <p:nvPr/>
        </p:nvSpPr>
        <p:spPr>
          <a:xfrm>
            <a:off x="1903188" y="2568725"/>
            <a:ext cx="1160399" cy="1139100"/>
          </a:xfrm>
          <a:prstGeom prst="ellipse">
            <a:avLst/>
          </a:prstGeom>
          <a:solidFill>
            <a:srgbClr val="FFFFFF"/>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666666"/>
              </a:solidFill>
              <a:latin typeface="Arial"/>
              <a:ea typeface="Arial"/>
              <a:cs typeface="Arial"/>
              <a:sym typeface="Arial"/>
            </a:endParaRPr>
          </a:p>
        </p:txBody>
      </p:sp>
      <p:sp>
        <p:nvSpPr>
          <p:cNvPr id="966" name="Shape 966"/>
          <p:cNvSpPr txBox="1"/>
          <p:nvPr/>
        </p:nvSpPr>
        <p:spPr>
          <a:xfrm>
            <a:off x="2005216" y="2871436"/>
            <a:ext cx="953099" cy="497400"/>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rgbClr val="FFFFFF"/>
              </a:buClr>
              <a:buSzPct val="25000"/>
              <a:buFont typeface="Open Sans"/>
              <a:buNone/>
            </a:pPr>
            <a:r>
              <a:rPr lang="en" sz="1800" b="1">
                <a:solidFill>
                  <a:srgbClr val="434343"/>
                </a:solidFill>
                <a:latin typeface="Roboto"/>
                <a:ea typeface="Roboto"/>
                <a:cs typeface="Roboto"/>
                <a:sym typeface="Roboto"/>
              </a:rPr>
              <a:t>Риски</a:t>
            </a:r>
          </a:p>
        </p:txBody>
      </p:sp>
      <p:grpSp>
        <p:nvGrpSpPr>
          <p:cNvPr id="967" name="Shape 967"/>
          <p:cNvGrpSpPr/>
          <p:nvPr/>
        </p:nvGrpSpPr>
        <p:grpSpPr>
          <a:xfrm>
            <a:off x="298831" y="1430309"/>
            <a:ext cx="1470067" cy="1381289"/>
            <a:chOff x="2483880" y="1830181"/>
            <a:chExt cx="2015999" cy="2037599"/>
          </a:xfrm>
        </p:grpSpPr>
        <p:sp>
          <p:nvSpPr>
            <p:cNvPr id="968" name="Shape 968"/>
            <p:cNvSpPr/>
            <p:nvPr/>
          </p:nvSpPr>
          <p:spPr>
            <a:xfrm>
              <a:off x="2483880" y="1830181"/>
              <a:ext cx="2015999" cy="2037599"/>
            </a:xfrm>
            <a:prstGeom prst="ellipse">
              <a:avLst/>
            </a:prstGeom>
            <a:solidFill>
              <a:srgbClr val="666666">
                <a:alpha val="40784"/>
              </a:srgbClr>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rgbClr val="FFFFFF"/>
                </a:solidFill>
                <a:latin typeface="Open Sans"/>
                <a:ea typeface="Open Sans"/>
                <a:cs typeface="Open Sans"/>
                <a:sym typeface="Open Sans"/>
              </a:endParaRPr>
            </a:p>
          </p:txBody>
        </p:sp>
        <p:sp>
          <p:nvSpPr>
            <p:cNvPr id="969" name="Shape 969"/>
            <p:cNvSpPr/>
            <p:nvPr/>
          </p:nvSpPr>
          <p:spPr>
            <a:xfrm>
              <a:off x="2519716" y="1866400"/>
              <a:ext cx="1944298" cy="1965299"/>
            </a:xfrm>
            <a:prstGeom prst="ellipse">
              <a:avLst/>
            </a:prstGeom>
            <a:solidFill>
              <a:srgbClr val="FFFFFF"/>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rgbClr val="FFFFFF"/>
                </a:solidFill>
                <a:latin typeface="Open Sans"/>
                <a:ea typeface="Open Sans"/>
                <a:cs typeface="Open Sans"/>
                <a:sym typeface="Open Sans"/>
              </a:endParaRPr>
            </a:p>
          </p:txBody>
        </p:sp>
      </p:grpSp>
      <p:sp>
        <p:nvSpPr>
          <p:cNvPr id="970" name="Shape 970"/>
          <p:cNvSpPr txBox="1"/>
          <p:nvPr/>
        </p:nvSpPr>
        <p:spPr>
          <a:xfrm>
            <a:off x="338500" y="1568125"/>
            <a:ext cx="1391699" cy="1243499"/>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434343"/>
              </a:buClr>
              <a:buSzPct val="25000"/>
              <a:buFont typeface="Roboto"/>
              <a:buNone/>
            </a:pPr>
            <a:r>
              <a:rPr lang="en" sz="1800" b="1" i="0" u="none" strike="noStrike" cap="none">
                <a:solidFill>
                  <a:srgbClr val="434343"/>
                </a:solidFill>
                <a:latin typeface="Roboto"/>
                <a:ea typeface="Roboto"/>
                <a:cs typeface="Roboto"/>
                <a:sym typeface="Roboto"/>
              </a:rPr>
              <a:t>65% </a:t>
            </a:r>
            <a:r>
              <a:rPr lang="en" sz="1400" b="0" i="0" u="none" strike="noStrike" cap="none">
                <a:solidFill>
                  <a:srgbClr val="434343"/>
                </a:solidFill>
                <a:latin typeface="Roboto"/>
                <a:ea typeface="Roboto"/>
                <a:cs typeface="Roboto"/>
                <a:sym typeface="Roboto"/>
              </a:rPr>
              <a:t/>
            </a:r>
            <a:br>
              <a:rPr lang="en" sz="1400" b="0" i="0" u="none" strike="noStrike" cap="none">
                <a:solidFill>
                  <a:srgbClr val="434343"/>
                </a:solidFill>
                <a:latin typeface="Roboto"/>
                <a:ea typeface="Roboto"/>
                <a:cs typeface="Roboto"/>
                <a:sym typeface="Roboto"/>
              </a:rPr>
            </a:br>
            <a:r>
              <a:rPr lang="en" sz="1000">
                <a:solidFill>
                  <a:srgbClr val="434343"/>
                </a:solidFill>
                <a:latin typeface="Roboto"/>
                <a:ea typeface="Roboto"/>
                <a:cs typeface="Roboto"/>
                <a:sym typeface="Roboto"/>
              </a:rPr>
              <a:t>действий начинаются на мобильном и заканиваются в другом месте</a:t>
            </a:r>
          </a:p>
        </p:txBody>
      </p:sp>
      <p:grpSp>
        <p:nvGrpSpPr>
          <p:cNvPr id="971" name="Shape 971"/>
          <p:cNvGrpSpPr/>
          <p:nvPr/>
        </p:nvGrpSpPr>
        <p:grpSpPr>
          <a:xfrm>
            <a:off x="298831" y="3335309"/>
            <a:ext cx="1470067" cy="1381289"/>
            <a:chOff x="2483880" y="1830181"/>
            <a:chExt cx="2015999" cy="2037599"/>
          </a:xfrm>
        </p:grpSpPr>
        <p:sp>
          <p:nvSpPr>
            <p:cNvPr id="972" name="Shape 972"/>
            <p:cNvSpPr/>
            <p:nvPr/>
          </p:nvSpPr>
          <p:spPr>
            <a:xfrm>
              <a:off x="2483880" y="1830181"/>
              <a:ext cx="2015999" cy="2037599"/>
            </a:xfrm>
            <a:prstGeom prst="ellipse">
              <a:avLst/>
            </a:prstGeom>
            <a:solidFill>
              <a:srgbClr val="666666">
                <a:alpha val="40784"/>
              </a:srgbClr>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rgbClr val="FFFFFF"/>
                </a:solidFill>
                <a:latin typeface="Open Sans"/>
                <a:ea typeface="Open Sans"/>
                <a:cs typeface="Open Sans"/>
                <a:sym typeface="Open Sans"/>
              </a:endParaRPr>
            </a:p>
          </p:txBody>
        </p:sp>
        <p:sp>
          <p:nvSpPr>
            <p:cNvPr id="973" name="Shape 973"/>
            <p:cNvSpPr/>
            <p:nvPr/>
          </p:nvSpPr>
          <p:spPr>
            <a:xfrm>
              <a:off x="2519716" y="1866400"/>
              <a:ext cx="1944298" cy="1965299"/>
            </a:xfrm>
            <a:prstGeom prst="ellipse">
              <a:avLst/>
            </a:prstGeom>
            <a:solidFill>
              <a:srgbClr val="FFFFFF"/>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rgbClr val="FFFFFF"/>
                </a:solidFill>
                <a:latin typeface="Open Sans"/>
                <a:ea typeface="Open Sans"/>
                <a:cs typeface="Open Sans"/>
                <a:sym typeface="Open Sans"/>
              </a:endParaRPr>
            </a:p>
          </p:txBody>
        </p:sp>
      </p:grpSp>
      <p:cxnSp>
        <p:nvCxnSpPr>
          <p:cNvPr id="974" name="Shape 974"/>
          <p:cNvCxnSpPr/>
          <p:nvPr/>
        </p:nvCxnSpPr>
        <p:spPr>
          <a:xfrm rot="10800000">
            <a:off x="1665224" y="2445099"/>
            <a:ext cx="215400" cy="272400"/>
          </a:xfrm>
          <a:prstGeom prst="straightConnector1">
            <a:avLst/>
          </a:prstGeom>
          <a:noFill/>
          <a:ln w="9525" cap="flat" cmpd="sng">
            <a:solidFill>
              <a:srgbClr val="EEECE1"/>
            </a:solidFill>
            <a:prstDash val="solid"/>
            <a:round/>
            <a:headEnd type="oval" w="lg" len="lg"/>
            <a:tailEnd type="oval" w="lg" len="lg"/>
          </a:ln>
        </p:spPr>
      </p:cxnSp>
      <p:cxnSp>
        <p:nvCxnSpPr>
          <p:cNvPr id="975" name="Shape 975"/>
          <p:cNvCxnSpPr/>
          <p:nvPr/>
        </p:nvCxnSpPr>
        <p:spPr>
          <a:xfrm flipH="1">
            <a:off x="1768650" y="3808250"/>
            <a:ext cx="516299" cy="351600"/>
          </a:xfrm>
          <a:prstGeom prst="straightConnector1">
            <a:avLst/>
          </a:prstGeom>
          <a:noFill/>
          <a:ln w="9525" cap="flat" cmpd="sng">
            <a:solidFill>
              <a:srgbClr val="EEECE1"/>
            </a:solidFill>
            <a:prstDash val="solid"/>
            <a:round/>
            <a:headEnd type="oval" w="lg" len="lg"/>
            <a:tailEnd type="oval" w="lg" len="lg"/>
          </a:ln>
        </p:spPr>
      </p:cxnSp>
      <p:sp>
        <p:nvSpPr>
          <p:cNvPr id="976" name="Shape 976"/>
          <p:cNvSpPr txBox="1"/>
          <p:nvPr/>
        </p:nvSpPr>
        <p:spPr>
          <a:xfrm>
            <a:off x="338500" y="3473125"/>
            <a:ext cx="1391699" cy="1243499"/>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434343"/>
              </a:buClr>
              <a:buSzPct val="25000"/>
              <a:buFont typeface="Roboto"/>
              <a:buNone/>
            </a:pPr>
            <a:r>
              <a:rPr lang="en" sz="1800" b="1">
                <a:solidFill>
                  <a:srgbClr val="434343"/>
                </a:solidFill>
                <a:latin typeface="Roboto"/>
                <a:ea typeface="Roboto"/>
                <a:cs typeface="Roboto"/>
                <a:sym typeface="Roboto"/>
              </a:rPr>
              <a:t>но</a:t>
            </a:r>
            <a:r>
              <a:rPr lang="en" sz="1800" b="1" i="0" u="none" strike="noStrike" cap="none">
                <a:solidFill>
                  <a:srgbClr val="434343"/>
                </a:solidFill>
                <a:latin typeface="Roboto"/>
                <a:ea typeface="Roboto"/>
                <a:cs typeface="Roboto"/>
                <a:sym typeface="Roboto"/>
              </a:rPr>
              <a:t> 98% </a:t>
            </a:r>
            <a:r>
              <a:rPr lang="en" sz="1400" b="0" i="0" u="none" strike="noStrike" cap="none">
                <a:solidFill>
                  <a:srgbClr val="434343"/>
                </a:solidFill>
                <a:latin typeface="Roboto"/>
                <a:ea typeface="Roboto"/>
                <a:cs typeface="Roboto"/>
                <a:sym typeface="Roboto"/>
              </a:rPr>
              <a:t/>
            </a:r>
            <a:br>
              <a:rPr lang="en" sz="1400" b="0" i="0" u="none" strike="noStrike" cap="none">
                <a:solidFill>
                  <a:srgbClr val="434343"/>
                </a:solidFill>
                <a:latin typeface="Roboto"/>
                <a:ea typeface="Roboto"/>
                <a:cs typeface="Roboto"/>
                <a:sym typeface="Roboto"/>
              </a:rPr>
            </a:br>
            <a:r>
              <a:rPr lang="en" sz="1200">
                <a:solidFill>
                  <a:srgbClr val="434343"/>
                </a:solidFill>
                <a:latin typeface="Roboto"/>
                <a:ea typeface="Roboto"/>
                <a:cs typeface="Roboto"/>
                <a:sym typeface="Roboto"/>
              </a:rPr>
              <a:t>рекламодателей не настраивают отслеживание правильно</a:t>
            </a:r>
          </a:p>
        </p:txBody>
      </p:sp>
      <p:sp>
        <p:nvSpPr>
          <p:cNvPr id="977" name="Shape 977"/>
          <p:cNvSpPr/>
          <p:nvPr/>
        </p:nvSpPr>
        <p:spPr>
          <a:xfrm>
            <a:off x="5340975" y="3652575"/>
            <a:ext cx="1200600" cy="1166999"/>
          </a:xfrm>
          <a:prstGeom prst="ellipse">
            <a:avLst/>
          </a:prstGeom>
          <a:solidFill>
            <a:srgbClr val="5E5E5E">
              <a:alpha val="43921"/>
            </a:srgbClr>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978" name="Shape 978"/>
          <p:cNvSpPr txBox="1"/>
          <p:nvPr/>
        </p:nvSpPr>
        <p:spPr>
          <a:xfrm>
            <a:off x="5441573" y="3994158"/>
            <a:ext cx="999299" cy="544500"/>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rgbClr val="FFFFFF"/>
              </a:buClr>
              <a:buSzPct val="25000"/>
              <a:buFont typeface="Open Sans"/>
              <a:buNone/>
            </a:pPr>
            <a:r>
              <a:rPr lang="en" sz="1200">
                <a:solidFill>
                  <a:srgbClr val="FFFFFF"/>
                </a:solidFill>
                <a:latin typeface="Roboto"/>
                <a:ea typeface="Roboto"/>
                <a:cs typeface="Roboto"/>
                <a:sym typeface="Roboto"/>
              </a:rPr>
              <a:t>Неверный канал</a:t>
            </a:r>
          </a:p>
        </p:txBody>
      </p:sp>
      <p:sp>
        <p:nvSpPr>
          <p:cNvPr id="979" name="Shape 979"/>
          <p:cNvSpPr/>
          <p:nvPr/>
        </p:nvSpPr>
        <p:spPr>
          <a:xfrm>
            <a:off x="4675375" y="1526700"/>
            <a:ext cx="549900" cy="578400"/>
          </a:xfrm>
          <a:prstGeom prst="ellipse">
            <a:avLst/>
          </a:prstGeom>
          <a:solidFill>
            <a:srgbClr val="5E5E5E">
              <a:alpha val="43921"/>
            </a:srgbClr>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980" name="Shape 980"/>
          <p:cNvSpPr/>
          <p:nvPr/>
        </p:nvSpPr>
        <p:spPr>
          <a:xfrm>
            <a:off x="2906874" y="4079425"/>
            <a:ext cx="650100" cy="658800"/>
          </a:xfrm>
          <a:prstGeom prst="ellipse">
            <a:avLst/>
          </a:prstGeom>
          <a:solidFill>
            <a:srgbClr val="5E5E5E">
              <a:alpha val="43921"/>
            </a:srgbClr>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981" name="Shape 981"/>
          <p:cNvSpPr/>
          <p:nvPr/>
        </p:nvSpPr>
        <p:spPr>
          <a:xfrm>
            <a:off x="3953173" y="3032275"/>
            <a:ext cx="1084200" cy="1057200"/>
          </a:xfrm>
          <a:prstGeom prst="ellipse">
            <a:avLst/>
          </a:prstGeom>
          <a:solidFill>
            <a:srgbClr val="5E5E5E">
              <a:alpha val="43921"/>
            </a:srgbClr>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982" name="Shape 982"/>
          <p:cNvSpPr txBox="1"/>
          <p:nvPr/>
        </p:nvSpPr>
        <p:spPr>
          <a:xfrm>
            <a:off x="3953187" y="3288626"/>
            <a:ext cx="999299" cy="544500"/>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rgbClr val="FFFFFF"/>
              </a:buClr>
              <a:buSzPct val="25000"/>
              <a:buFont typeface="Open Sans"/>
              <a:buNone/>
            </a:pPr>
            <a:r>
              <a:rPr lang="en" sz="1200">
                <a:solidFill>
                  <a:srgbClr val="FFFFFF"/>
                </a:solidFill>
                <a:latin typeface="Roboto"/>
                <a:ea typeface="Roboto"/>
                <a:cs typeface="Roboto"/>
                <a:sym typeface="Roboto"/>
              </a:rPr>
              <a:t>Неверное сообщение</a:t>
            </a:r>
          </a:p>
        </p:txBody>
      </p:sp>
      <p:sp>
        <p:nvSpPr>
          <p:cNvPr id="983" name="Shape 983"/>
          <p:cNvSpPr/>
          <p:nvPr/>
        </p:nvSpPr>
        <p:spPr>
          <a:xfrm>
            <a:off x="5884423" y="1902750"/>
            <a:ext cx="827398" cy="804000"/>
          </a:xfrm>
          <a:prstGeom prst="ellipse">
            <a:avLst/>
          </a:prstGeom>
          <a:solidFill>
            <a:srgbClr val="5E5E5E">
              <a:alpha val="43921"/>
            </a:srgbClr>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984" name="Shape 984"/>
          <p:cNvSpPr txBox="1"/>
          <p:nvPr/>
        </p:nvSpPr>
        <p:spPr>
          <a:xfrm>
            <a:off x="5770049" y="2132400"/>
            <a:ext cx="1096200" cy="392100"/>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rgbClr val="FFFFFF"/>
              </a:buClr>
              <a:buSzPct val="25000"/>
              <a:buFont typeface="Open Sans"/>
              <a:buNone/>
            </a:pPr>
            <a:r>
              <a:rPr lang="en" sz="1200">
                <a:solidFill>
                  <a:srgbClr val="FFFFFF"/>
                </a:solidFill>
                <a:latin typeface="Roboto"/>
                <a:ea typeface="Roboto"/>
                <a:cs typeface="Roboto"/>
                <a:sym typeface="Roboto"/>
              </a:rPr>
              <a:t>Неверные люди</a:t>
            </a:r>
          </a:p>
        </p:txBody>
      </p:sp>
      <p:pic>
        <p:nvPicPr>
          <p:cNvPr id="985" name="Shape 985"/>
          <p:cNvPicPr preferRelativeResize="0"/>
          <p:nvPr/>
        </p:nvPicPr>
        <p:blipFill rotWithShape="1">
          <a:blip r:embed="rId12">
            <a:alphaModFix/>
          </a:blip>
          <a:srcRect/>
          <a:stretch/>
        </p:blipFill>
        <p:spPr>
          <a:xfrm>
            <a:off x="8269403" y="4771830"/>
            <a:ext cx="754747" cy="240949"/>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989"/>
        <p:cNvGrpSpPr/>
        <p:nvPr/>
      </p:nvGrpSpPr>
      <p:grpSpPr>
        <a:xfrm>
          <a:off x="0" y="0"/>
          <a:ext cx="0" cy="0"/>
          <a:chOff x="0" y="0"/>
          <a:chExt cx="0" cy="0"/>
        </a:xfrm>
      </p:grpSpPr>
      <p:pic>
        <p:nvPicPr>
          <p:cNvPr id="990" name="Shape 990"/>
          <p:cNvPicPr preferRelativeResize="0"/>
          <p:nvPr/>
        </p:nvPicPr>
        <p:blipFill rotWithShape="1">
          <a:blip r:embed="rId3">
            <a:alphaModFix/>
          </a:blip>
          <a:srcRect t="12502" b="12494"/>
          <a:stretch/>
        </p:blipFill>
        <p:spPr>
          <a:xfrm>
            <a:off x="0" y="0"/>
            <a:ext cx="9144000" cy="5143499"/>
          </a:xfrm>
          <a:prstGeom prst="rect">
            <a:avLst/>
          </a:prstGeom>
          <a:noFill/>
          <a:ln>
            <a:noFill/>
          </a:ln>
        </p:spPr>
      </p:pic>
      <p:pic>
        <p:nvPicPr>
          <p:cNvPr id="991" name="Shape 991"/>
          <p:cNvPicPr preferRelativeResize="0"/>
          <p:nvPr/>
        </p:nvPicPr>
        <p:blipFill rotWithShape="1">
          <a:blip r:embed="rId4">
            <a:alphaModFix/>
          </a:blip>
          <a:srcRect/>
          <a:stretch/>
        </p:blipFill>
        <p:spPr>
          <a:xfrm>
            <a:off x="8269403" y="4771830"/>
            <a:ext cx="754747" cy="240949"/>
          </a:xfrm>
          <a:prstGeom prst="rect">
            <a:avLst/>
          </a:prstGeom>
          <a:noFill/>
          <a:ln>
            <a:noFill/>
          </a:ln>
        </p:spPr>
      </p:pic>
      <p:sp>
        <p:nvSpPr>
          <p:cNvPr id="992" name="Shape 992"/>
          <p:cNvSpPr/>
          <p:nvPr/>
        </p:nvSpPr>
        <p:spPr>
          <a:xfrm>
            <a:off x="-11600" y="1796400"/>
            <a:ext cx="9144000" cy="1834500"/>
          </a:xfrm>
          <a:prstGeom prst="rect">
            <a:avLst/>
          </a:prstGeom>
          <a:solidFill>
            <a:srgbClr val="434343">
              <a:alpha val="69411"/>
            </a:srgbClr>
          </a:solidFill>
          <a:ln>
            <a:noFill/>
          </a:ln>
        </p:spPr>
        <p:txBody>
          <a:bodyPr lIns="91425" tIns="91425" rIns="91425" bIns="91425" anchor="ctr" anchorCtr="0">
            <a:noAutofit/>
          </a:bodyPr>
          <a:lstStyle/>
          <a:p>
            <a:pPr marL="0" marR="0" lvl="0" indent="0" algn="ctr" rtl="0">
              <a:lnSpc>
                <a:spcPct val="100000"/>
              </a:lnSpc>
              <a:spcBef>
                <a:spcPts val="0"/>
              </a:spcBef>
              <a:spcAft>
                <a:spcPts val="0"/>
              </a:spcAft>
              <a:buClr>
                <a:srgbClr val="FFFFFF"/>
              </a:buClr>
              <a:buSzPct val="25000"/>
              <a:buFont typeface="Roboto"/>
              <a:buNone/>
            </a:pPr>
            <a:r>
              <a:rPr lang="en" sz="2800">
                <a:solidFill>
                  <a:srgbClr val="FFFFFF"/>
                </a:solidFill>
                <a:latin typeface="Roboto"/>
                <a:ea typeface="Roboto"/>
                <a:cs typeface="Roboto"/>
                <a:sym typeface="Roboto"/>
              </a:rPr>
              <a:t>Маркетологи, которые измеряют кросс-девайс конверсии, видят в среднем на </a:t>
            </a:r>
            <a:r>
              <a:rPr lang="en" sz="2800" b="1" i="0" u="none" strike="noStrike" cap="none">
                <a:solidFill>
                  <a:srgbClr val="FFFFFF"/>
                </a:solidFill>
                <a:latin typeface="Roboto"/>
                <a:ea typeface="Roboto"/>
                <a:cs typeface="Roboto"/>
                <a:sym typeface="Roboto"/>
              </a:rPr>
              <a:t>16% </a:t>
            </a:r>
            <a:r>
              <a:rPr lang="en" sz="2800" b="1">
                <a:solidFill>
                  <a:srgbClr val="FFFFFF"/>
                </a:solidFill>
                <a:latin typeface="Roboto"/>
                <a:ea typeface="Roboto"/>
                <a:cs typeface="Roboto"/>
                <a:sym typeface="Roboto"/>
              </a:rPr>
              <a:t>больше конверсий</a:t>
            </a:r>
          </a:p>
        </p:txBody>
      </p:sp>
      <p:sp>
        <p:nvSpPr>
          <p:cNvPr id="993" name="Shape 993"/>
          <p:cNvSpPr txBox="1"/>
          <p:nvPr/>
        </p:nvSpPr>
        <p:spPr>
          <a:xfrm>
            <a:off x="199074" y="4873450"/>
            <a:ext cx="2500800" cy="1761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FFFFFF"/>
              </a:buClr>
              <a:buSzPct val="25000"/>
              <a:buFont typeface="Roboto"/>
              <a:buNone/>
            </a:pPr>
            <a:r>
              <a:rPr lang="en" sz="800">
                <a:solidFill>
                  <a:srgbClr val="FFFFFF"/>
                </a:solidFill>
                <a:latin typeface="Roboto"/>
                <a:ea typeface="Roboto"/>
                <a:cs typeface="Roboto"/>
                <a:sym typeface="Roboto"/>
              </a:rPr>
              <a:t>Источник</a:t>
            </a:r>
            <a:r>
              <a:rPr lang="en" sz="800" b="0" i="0" u="none" strike="noStrike" cap="none">
                <a:solidFill>
                  <a:srgbClr val="FFFFFF"/>
                </a:solidFill>
                <a:latin typeface="Roboto"/>
                <a:ea typeface="Roboto"/>
                <a:cs typeface="Roboto"/>
                <a:sym typeface="Roboto"/>
              </a:rPr>
              <a:t>: </a:t>
            </a:r>
            <a:r>
              <a:rPr lang="en" sz="800">
                <a:solidFill>
                  <a:srgbClr val="FFFFFF"/>
                </a:solidFill>
                <a:latin typeface="Roboto"/>
                <a:ea typeface="Roboto"/>
                <a:cs typeface="Roboto"/>
                <a:sym typeface="Roboto"/>
              </a:rPr>
              <a:t>Google Internal Data </a:t>
            </a:r>
          </a:p>
        </p:txBody>
      </p:sp>
    </p:spTree>
  </p:cSld>
  <p:clrMapOvr>
    <a:masterClrMapping/>
  </p:clrMapOvr>
  <p:transition spd="slow">
    <p:cut/>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997"/>
        <p:cNvGrpSpPr/>
        <p:nvPr/>
      </p:nvGrpSpPr>
      <p:grpSpPr>
        <a:xfrm>
          <a:off x="0" y="0"/>
          <a:ext cx="0" cy="0"/>
          <a:chOff x="0" y="0"/>
          <a:chExt cx="0" cy="0"/>
        </a:xfrm>
      </p:grpSpPr>
      <p:pic>
        <p:nvPicPr>
          <p:cNvPr id="998" name="Shape 998"/>
          <p:cNvPicPr preferRelativeResize="0"/>
          <p:nvPr/>
        </p:nvPicPr>
        <p:blipFill rotWithShape="1">
          <a:blip r:embed="rId3">
            <a:alphaModFix/>
          </a:blip>
          <a:srcRect b="15604"/>
          <a:stretch/>
        </p:blipFill>
        <p:spPr>
          <a:xfrm>
            <a:off x="0" y="0"/>
            <a:ext cx="9144001" cy="5143499"/>
          </a:xfrm>
          <a:prstGeom prst="rect">
            <a:avLst/>
          </a:prstGeom>
          <a:noFill/>
          <a:ln>
            <a:noFill/>
          </a:ln>
        </p:spPr>
      </p:pic>
      <p:pic>
        <p:nvPicPr>
          <p:cNvPr id="999" name="Shape 999"/>
          <p:cNvPicPr preferRelativeResize="0"/>
          <p:nvPr/>
        </p:nvPicPr>
        <p:blipFill rotWithShape="1">
          <a:blip r:embed="rId4">
            <a:alphaModFix/>
          </a:blip>
          <a:srcRect/>
          <a:stretch/>
        </p:blipFill>
        <p:spPr>
          <a:xfrm>
            <a:off x="8269403" y="4771830"/>
            <a:ext cx="754747" cy="240949"/>
          </a:xfrm>
          <a:prstGeom prst="rect">
            <a:avLst/>
          </a:prstGeom>
          <a:noFill/>
          <a:ln>
            <a:noFill/>
          </a:ln>
        </p:spPr>
      </p:pic>
      <p:grpSp>
        <p:nvGrpSpPr>
          <p:cNvPr id="1000" name="Shape 1000"/>
          <p:cNvGrpSpPr/>
          <p:nvPr/>
        </p:nvGrpSpPr>
        <p:grpSpPr>
          <a:xfrm>
            <a:off x="3381012" y="1458450"/>
            <a:ext cx="2382000" cy="2313299"/>
            <a:chOff x="3381012" y="1458450"/>
            <a:chExt cx="2382000" cy="2313299"/>
          </a:xfrm>
        </p:grpSpPr>
        <p:sp>
          <p:nvSpPr>
            <p:cNvPr id="1001" name="Shape 1001"/>
            <p:cNvSpPr/>
            <p:nvPr/>
          </p:nvSpPr>
          <p:spPr>
            <a:xfrm>
              <a:off x="3381012" y="1458450"/>
              <a:ext cx="2382000" cy="2313299"/>
            </a:xfrm>
            <a:prstGeom prst="ellipse">
              <a:avLst/>
            </a:prstGeom>
            <a:solidFill>
              <a:srgbClr val="252525">
                <a:alpha val="80000"/>
              </a:srgbClr>
            </a:solidFill>
            <a:ln>
              <a:noFill/>
            </a:ln>
          </p:spPr>
          <p:txBody>
            <a:bodyPr lIns="91425" tIns="91425" rIns="91425" bIns="91425" anchor="ctr" anchorCtr="0">
              <a:noAutofit/>
            </a:bodyPr>
            <a:lstStyle/>
            <a:p>
              <a:pPr marL="0" marR="0" lvl="0" indent="0" algn="ctr" rtl="0">
                <a:lnSpc>
                  <a:spcPct val="100000"/>
                </a:lnSpc>
                <a:spcBef>
                  <a:spcPts val="0"/>
                </a:spcBef>
                <a:spcAft>
                  <a:spcPts val="0"/>
                </a:spcAft>
                <a:buClr>
                  <a:srgbClr val="000000"/>
                </a:buClr>
                <a:buFont typeface="Arial"/>
                <a:buNone/>
              </a:pPr>
              <a:endParaRPr sz="1600" b="0" i="0" u="none" strike="noStrike" cap="none">
                <a:solidFill>
                  <a:srgbClr val="FFFFFF"/>
                </a:solidFill>
                <a:latin typeface="Roboto"/>
                <a:ea typeface="Roboto"/>
                <a:cs typeface="Roboto"/>
                <a:sym typeface="Roboto"/>
              </a:endParaRPr>
            </a:p>
          </p:txBody>
        </p:sp>
        <p:sp>
          <p:nvSpPr>
            <p:cNvPr id="1002" name="Shape 1002"/>
            <p:cNvSpPr txBox="1"/>
            <p:nvPr/>
          </p:nvSpPr>
          <p:spPr>
            <a:xfrm>
              <a:off x="3381012" y="1673050"/>
              <a:ext cx="2382000" cy="1847699"/>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chemeClr val="dk1"/>
                </a:buClr>
                <a:buSzPct val="25000"/>
                <a:buFont typeface="Arial"/>
                <a:buNone/>
              </a:pPr>
              <a:r>
                <a:rPr lang="en" sz="4000" b="0" i="0" u="none" strike="noStrike" cap="none">
                  <a:solidFill>
                    <a:schemeClr val="lt1"/>
                  </a:solidFill>
                  <a:latin typeface="Roboto"/>
                  <a:ea typeface="Roboto"/>
                  <a:cs typeface="Roboto"/>
                  <a:sym typeface="Roboto"/>
                </a:rPr>
                <a:t>87%</a:t>
              </a:r>
              <a:r>
                <a:rPr lang="en" sz="1400" b="0" i="0" u="none" strike="noStrike" cap="none">
                  <a:solidFill>
                    <a:schemeClr val="lt1"/>
                  </a:solidFill>
                  <a:latin typeface="Roboto"/>
                  <a:ea typeface="Roboto"/>
                  <a:cs typeface="Roboto"/>
                  <a:sym typeface="Roboto"/>
                </a:rPr>
                <a:t> </a:t>
              </a:r>
            </a:p>
            <a:p>
              <a:pPr marL="0" marR="0" lvl="0" indent="0" algn="ctr" rtl="0">
                <a:lnSpc>
                  <a:spcPct val="100000"/>
                </a:lnSpc>
                <a:spcBef>
                  <a:spcPts val="0"/>
                </a:spcBef>
                <a:spcAft>
                  <a:spcPts val="0"/>
                </a:spcAft>
                <a:buClr>
                  <a:schemeClr val="dk1"/>
                </a:buClr>
                <a:buSzPct val="25000"/>
                <a:buFont typeface="Arial"/>
                <a:buNone/>
              </a:pPr>
              <a:r>
                <a:rPr lang="en" sz="1600">
                  <a:solidFill>
                    <a:schemeClr val="lt1"/>
                  </a:solidFill>
                  <a:latin typeface="Roboto"/>
                  <a:ea typeface="Roboto"/>
                  <a:cs typeface="Roboto"/>
                  <a:sym typeface="Roboto"/>
                </a:rPr>
                <a:t>доходов, приписываемых мобильным, приходит с кросс-девайса</a:t>
              </a:r>
            </a:p>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grpSp>
      <p:grpSp>
        <p:nvGrpSpPr>
          <p:cNvPr id="1003" name="Shape 1003"/>
          <p:cNvGrpSpPr/>
          <p:nvPr/>
        </p:nvGrpSpPr>
        <p:grpSpPr>
          <a:xfrm>
            <a:off x="6193575" y="1458450"/>
            <a:ext cx="2382000" cy="2313000"/>
            <a:chOff x="6193575" y="1458450"/>
            <a:chExt cx="2382000" cy="2313000"/>
          </a:xfrm>
        </p:grpSpPr>
        <p:sp>
          <p:nvSpPr>
            <p:cNvPr id="1004" name="Shape 1004"/>
            <p:cNvSpPr/>
            <p:nvPr/>
          </p:nvSpPr>
          <p:spPr>
            <a:xfrm>
              <a:off x="6193575" y="1458450"/>
              <a:ext cx="2382000" cy="2313000"/>
            </a:xfrm>
            <a:prstGeom prst="ellipse">
              <a:avLst/>
            </a:prstGeom>
            <a:solidFill>
              <a:srgbClr val="252525">
                <a:alpha val="80000"/>
              </a:srgbClr>
            </a:solidFill>
            <a:ln>
              <a:noFill/>
            </a:ln>
          </p:spPr>
          <p:txBody>
            <a:bodyPr lIns="91425" tIns="91425" rIns="91425" bIns="91425" anchor="ctr" anchorCtr="0">
              <a:noAutofit/>
            </a:bodyPr>
            <a:lstStyle/>
            <a:p>
              <a:pPr marL="0" marR="0" lvl="0" indent="0" algn="ctr" rtl="0">
                <a:lnSpc>
                  <a:spcPct val="100000"/>
                </a:lnSpc>
                <a:spcBef>
                  <a:spcPts val="0"/>
                </a:spcBef>
                <a:spcAft>
                  <a:spcPts val="0"/>
                </a:spcAft>
                <a:buClr>
                  <a:srgbClr val="000000"/>
                </a:buClr>
                <a:buFont typeface="Arial"/>
                <a:buNone/>
              </a:pPr>
              <a:endParaRPr sz="1600" b="0" i="0" u="none" strike="noStrike" cap="none">
                <a:solidFill>
                  <a:srgbClr val="FFFFFF"/>
                </a:solidFill>
                <a:latin typeface="Roboto"/>
                <a:ea typeface="Roboto"/>
                <a:cs typeface="Roboto"/>
                <a:sym typeface="Roboto"/>
              </a:endParaRPr>
            </a:p>
          </p:txBody>
        </p:sp>
        <p:sp>
          <p:nvSpPr>
            <p:cNvPr id="1005" name="Shape 1005"/>
            <p:cNvSpPr txBox="1"/>
            <p:nvPr/>
          </p:nvSpPr>
          <p:spPr>
            <a:xfrm>
              <a:off x="6193575" y="1673050"/>
              <a:ext cx="2382000" cy="1847699"/>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chemeClr val="dk1"/>
                </a:buClr>
                <a:buSzPct val="25000"/>
                <a:buFont typeface="Arial"/>
                <a:buNone/>
              </a:pPr>
              <a:r>
                <a:rPr lang="en" sz="4000" b="0" i="0" u="none" strike="noStrike" cap="none">
                  <a:solidFill>
                    <a:schemeClr val="lt1"/>
                  </a:solidFill>
                  <a:latin typeface="Roboto"/>
                  <a:ea typeface="Roboto"/>
                  <a:cs typeface="Roboto"/>
                  <a:sym typeface="Roboto"/>
                </a:rPr>
                <a:t>300%</a:t>
              </a:r>
              <a:r>
                <a:rPr lang="en" sz="1400" b="0" i="0" u="none" strike="noStrike" cap="none">
                  <a:solidFill>
                    <a:schemeClr val="lt1"/>
                  </a:solidFill>
                  <a:latin typeface="Roboto"/>
                  <a:ea typeface="Roboto"/>
                  <a:cs typeface="Roboto"/>
                  <a:sym typeface="Roboto"/>
                </a:rPr>
                <a:t> </a:t>
              </a:r>
            </a:p>
            <a:p>
              <a:pPr marL="0" marR="0" lvl="0" indent="0" algn="ctr" rtl="0">
                <a:lnSpc>
                  <a:spcPct val="100000"/>
                </a:lnSpc>
                <a:spcBef>
                  <a:spcPts val="0"/>
                </a:spcBef>
                <a:spcAft>
                  <a:spcPts val="0"/>
                </a:spcAft>
                <a:buClr>
                  <a:schemeClr val="lt1"/>
                </a:buClr>
                <a:buFont typeface="Roboto"/>
                <a:buNone/>
              </a:pPr>
              <a:r>
                <a:rPr lang="en">
                  <a:solidFill>
                    <a:schemeClr val="lt1"/>
                  </a:solidFill>
                  <a:latin typeface="Roboto"/>
                  <a:ea typeface="Roboto"/>
                  <a:cs typeface="Roboto"/>
                  <a:sym typeface="Roboto"/>
                </a:rPr>
                <a:t>выше</a:t>
              </a:r>
              <a:r>
                <a:rPr lang="en" b="0" i="0" u="none" strike="noStrike" cap="none">
                  <a:solidFill>
                    <a:schemeClr val="lt1"/>
                  </a:solidFill>
                  <a:latin typeface="Roboto"/>
                  <a:ea typeface="Roboto"/>
                  <a:cs typeface="Roboto"/>
                  <a:sym typeface="Roboto"/>
                </a:rPr>
                <a:t> ARPU у </a:t>
              </a:r>
              <a:r>
                <a:rPr lang="en">
                  <a:solidFill>
                    <a:schemeClr val="lt1"/>
                  </a:solidFill>
                  <a:latin typeface="Roboto"/>
                  <a:ea typeface="Roboto"/>
                  <a:cs typeface="Roboto"/>
                  <a:sym typeface="Roboto"/>
                </a:rPr>
                <a:t>пользователей, которые используют десктоп и мобильный</a:t>
              </a:r>
            </a:p>
          </p:txBody>
        </p:sp>
      </p:grpSp>
      <p:grpSp>
        <p:nvGrpSpPr>
          <p:cNvPr id="1006" name="Shape 1006"/>
          <p:cNvGrpSpPr/>
          <p:nvPr/>
        </p:nvGrpSpPr>
        <p:grpSpPr>
          <a:xfrm>
            <a:off x="568450" y="1458450"/>
            <a:ext cx="2382000" cy="2313000"/>
            <a:chOff x="568450" y="1458450"/>
            <a:chExt cx="2382000" cy="2313000"/>
          </a:xfrm>
        </p:grpSpPr>
        <p:sp>
          <p:nvSpPr>
            <p:cNvPr id="1007" name="Shape 1007"/>
            <p:cNvSpPr/>
            <p:nvPr/>
          </p:nvSpPr>
          <p:spPr>
            <a:xfrm>
              <a:off x="568450" y="1458450"/>
              <a:ext cx="2382000" cy="2313000"/>
            </a:xfrm>
            <a:prstGeom prst="ellipse">
              <a:avLst/>
            </a:prstGeom>
            <a:solidFill>
              <a:srgbClr val="252525">
                <a:alpha val="80000"/>
              </a:srgbClr>
            </a:solidFill>
            <a:ln>
              <a:noFill/>
            </a:ln>
          </p:spPr>
          <p:txBody>
            <a:bodyPr lIns="91425" tIns="91425" rIns="91425" bIns="91425" anchor="ctr" anchorCtr="0">
              <a:noAutofit/>
            </a:bodyPr>
            <a:lstStyle/>
            <a:p>
              <a:pPr marL="0" marR="0" lvl="0" indent="0" algn="ctr" rtl="0">
                <a:lnSpc>
                  <a:spcPct val="100000"/>
                </a:lnSpc>
                <a:spcBef>
                  <a:spcPts val="0"/>
                </a:spcBef>
                <a:spcAft>
                  <a:spcPts val="0"/>
                </a:spcAft>
                <a:buClr>
                  <a:srgbClr val="000000"/>
                </a:buClr>
                <a:buFont typeface="Arial"/>
                <a:buNone/>
              </a:pPr>
              <a:endParaRPr sz="1600" b="0" i="0" u="none" strike="noStrike" cap="none">
                <a:solidFill>
                  <a:srgbClr val="FFFFFF"/>
                </a:solidFill>
                <a:latin typeface="Roboto"/>
                <a:ea typeface="Roboto"/>
                <a:cs typeface="Roboto"/>
                <a:sym typeface="Roboto"/>
              </a:endParaRPr>
            </a:p>
          </p:txBody>
        </p:sp>
        <p:sp>
          <p:nvSpPr>
            <p:cNvPr id="1008" name="Shape 1008"/>
            <p:cNvSpPr txBox="1"/>
            <p:nvPr/>
          </p:nvSpPr>
          <p:spPr>
            <a:xfrm>
              <a:off x="568450" y="1673050"/>
              <a:ext cx="2382000" cy="1847699"/>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chemeClr val="dk1"/>
                </a:buClr>
                <a:buSzPct val="25000"/>
                <a:buFont typeface="Arial"/>
                <a:buNone/>
              </a:pPr>
              <a:r>
                <a:rPr lang="en" sz="4000" b="0" i="0" u="none" strike="noStrike" cap="none">
                  <a:solidFill>
                    <a:schemeClr val="lt1"/>
                  </a:solidFill>
                  <a:latin typeface="Roboto"/>
                  <a:ea typeface="Roboto"/>
                  <a:cs typeface="Roboto"/>
                  <a:sym typeface="Roboto"/>
                </a:rPr>
                <a:t>63%</a:t>
              </a:r>
              <a:r>
                <a:rPr lang="en" sz="1400" b="0" i="0" u="none" strike="noStrike" cap="none">
                  <a:solidFill>
                    <a:schemeClr val="lt1"/>
                  </a:solidFill>
                  <a:latin typeface="Roboto"/>
                  <a:ea typeface="Roboto"/>
                  <a:cs typeface="Roboto"/>
                  <a:sym typeface="Roboto"/>
                </a:rPr>
                <a:t> </a:t>
              </a:r>
            </a:p>
            <a:p>
              <a:pPr marL="0" marR="0" lvl="0" indent="0" algn="ctr" rtl="0">
                <a:lnSpc>
                  <a:spcPct val="100000"/>
                </a:lnSpc>
                <a:spcBef>
                  <a:spcPts val="0"/>
                </a:spcBef>
                <a:spcAft>
                  <a:spcPts val="0"/>
                </a:spcAft>
                <a:buClr>
                  <a:schemeClr val="lt1"/>
                </a:buClr>
                <a:buSzPct val="25000"/>
                <a:buFont typeface="Roboto"/>
                <a:buNone/>
              </a:pPr>
              <a:r>
                <a:rPr lang="en" sz="1600">
                  <a:solidFill>
                    <a:schemeClr val="lt1"/>
                  </a:solidFill>
                  <a:latin typeface="Roboto"/>
                  <a:ea typeface="Roboto"/>
                  <a:cs typeface="Roboto"/>
                  <a:sym typeface="Roboto"/>
                </a:rPr>
                <a:t>мобильных пользователей так же кросс-девайс юзеры</a:t>
              </a:r>
            </a:p>
          </p:txBody>
        </p:sp>
      </p:grpSp>
      <p:sp>
        <p:nvSpPr>
          <p:cNvPr id="1009" name="Shape 1009"/>
          <p:cNvSpPr txBox="1"/>
          <p:nvPr/>
        </p:nvSpPr>
        <p:spPr>
          <a:xfrm>
            <a:off x="199075" y="4873450"/>
            <a:ext cx="6301200" cy="1761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FFFFFF"/>
              </a:buClr>
              <a:buSzPct val="25000"/>
              <a:buFont typeface="Roboto"/>
              <a:buNone/>
            </a:pPr>
            <a:r>
              <a:rPr lang="en" sz="800">
                <a:solidFill>
                  <a:schemeClr val="lt1"/>
                </a:solidFill>
                <a:latin typeface="Roboto"/>
                <a:ea typeface="Roboto"/>
                <a:cs typeface="Roboto"/>
                <a:sym typeface="Roboto"/>
              </a:rPr>
              <a:t>Источник</a:t>
            </a:r>
            <a:r>
              <a:rPr lang="en" sz="800" b="0" i="0" u="none" strike="noStrike" cap="none">
                <a:solidFill>
                  <a:schemeClr val="lt1"/>
                </a:solidFill>
                <a:latin typeface="Roboto"/>
                <a:ea typeface="Roboto"/>
                <a:cs typeface="Roboto"/>
                <a:sym typeface="Roboto"/>
              </a:rPr>
              <a:t>: </a:t>
            </a:r>
            <a:r>
              <a:rPr lang="en" sz="800">
                <a:solidFill>
                  <a:schemeClr val="lt1"/>
                </a:solidFill>
                <a:latin typeface="Roboto"/>
                <a:ea typeface="Roboto"/>
                <a:cs typeface="Roboto"/>
                <a:sym typeface="Roboto"/>
              </a:rPr>
              <a:t>X-Device Case Study: Galeries Lafayette: Understanding the full ROAS of digitalб , FR 2014</a:t>
            </a:r>
          </a:p>
        </p:txBody>
      </p:sp>
    </p:spTree>
  </p:cSld>
  <p:clrMapOvr>
    <a:masterClrMapping/>
  </p:clrMapOvr>
  <p:transition spd="slow">
    <p:cut/>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013"/>
        <p:cNvGrpSpPr/>
        <p:nvPr/>
      </p:nvGrpSpPr>
      <p:grpSpPr>
        <a:xfrm>
          <a:off x="0" y="0"/>
          <a:ext cx="0" cy="0"/>
          <a:chOff x="0" y="0"/>
          <a:chExt cx="0" cy="0"/>
        </a:xfrm>
      </p:grpSpPr>
      <p:pic>
        <p:nvPicPr>
          <p:cNvPr id="1014" name="Shape 1014"/>
          <p:cNvPicPr preferRelativeResize="0"/>
          <p:nvPr/>
        </p:nvPicPr>
        <p:blipFill rotWithShape="1">
          <a:blip r:embed="rId3">
            <a:alphaModFix/>
          </a:blip>
          <a:srcRect l="1653" t="8191" r="1643" b="10215"/>
          <a:stretch/>
        </p:blipFill>
        <p:spPr>
          <a:xfrm>
            <a:off x="0" y="0"/>
            <a:ext cx="9144000" cy="5143499"/>
          </a:xfrm>
          <a:prstGeom prst="rect">
            <a:avLst/>
          </a:prstGeom>
          <a:noFill/>
          <a:ln>
            <a:noFill/>
          </a:ln>
        </p:spPr>
      </p:pic>
      <p:sp>
        <p:nvSpPr>
          <p:cNvPr id="1015" name="Shape 1015"/>
          <p:cNvSpPr/>
          <p:nvPr/>
        </p:nvSpPr>
        <p:spPr>
          <a:xfrm>
            <a:off x="0" y="0"/>
            <a:ext cx="9144000" cy="5143500"/>
          </a:xfrm>
          <a:prstGeom prst="rect">
            <a:avLst/>
          </a:prstGeom>
          <a:solidFill>
            <a:srgbClr val="000000">
              <a:alpha val="35686"/>
            </a:srgbClr>
          </a:solidFill>
          <a:ln>
            <a:noFill/>
          </a:ln>
        </p:spPr>
        <p:txBody>
          <a:bodyPr lIns="121700" tIns="121700" rIns="121700" bIns="121700" anchor="ctr" anchorCtr="0">
            <a:noAutofit/>
          </a:bodyPr>
          <a:lstStyle/>
          <a:p>
            <a:pPr marL="0" marR="0" lvl="0" indent="0" algn="l" rtl="0">
              <a:lnSpc>
                <a:spcPct val="100000"/>
              </a:lnSpc>
              <a:spcBef>
                <a:spcPts val="0"/>
              </a:spcBef>
              <a:spcAft>
                <a:spcPts val="0"/>
              </a:spcAft>
              <a:buClr>
                <a:srgbClr val="000000"/>
              </a:buClr>
              <a:buFont typeface="Arial"/>
              <a:buNone/>
            </a:pPr>
            <a:endParaRPr sz="1900" b="0" i="0" u="none" strike="noStrike" cap="none">
              <a:solidFill>
                <a:srgbClr val="4285F4"/>
              </a:solidFill>
              <a:latin typeface="Arial"/>
              <a:ea typeface="Arial"/>
              <a:cs typeface="Arial"/>
              <a:sym typeface="Arial"/>
            </a:endParaRPr>
          </a:p>
        </p:txBody>
      </p:sp>
      <p:sp>
        <p:nvSpPr>
          <p:cNvPr id="1016" name="Shape 1016"/>
          <p:cNvSpPr txBox="1">
            <a:spLocks noGrp="1"/>
          </p:cNvSpPr>
          <p:nvPr>
            <p:ph type="title"/>
          </p:nvPr>
        </p:nvSpPr>
        <p:spPr>
          <a:xfrm>
            <a:off x="311700" y="445025"/>
            <a:ext cx="8520599" cy="572699"/>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dk2"/>
              </a:buClr>
              <a:buSzPct val="25000"/>
              <a:buFont typeface="Roboto"/>
              <a:buNone/>
            </a:pPr>
            <a:r>
              <a:rPr lang="en">
                <a:solidFill>
                  <a:srgbClr val="FFFFFF"/>
                </a:solidFill>
              </a:rPr>
              <a:t>Пульт управления жизнью</a:t>
            </a:r>
          </a:p>
        </p:txBody>
      </p:sp>
      <p:sp>
        <p:nvSpPr>
          <p:cNvPr id="1017" name="Shape 1017"/>
          <p:cNvSpPr txBox="1">
            <a:spLocks noGrp="1"/>
          </p:cNvSpPr>
          <p:nvPr>
            <p:ph type="body" idx="1"/>
          </p:nvPr>
        </p:nvSpPr>
        <p:spPr>
          <a:xfrm>
            <a:off x="311700" y="941476"/>
            <a:ext cx="8520599" cy="461399"/>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 sz="1600">
                <a:solidFill>
                  <a:srgbClr val="FFFFFF"/>
                </a:solidFill>
              </a:rPr>
              <a:t>Объединение миров онлайн и оффлайн</a:t>
            </a:r>
          </a:p>
          <a:p>
            <a:pPr marL="0" marR="0" lvl="0" indent="0" algn="l" rtl="0">
              <a:lnSpc>
                <a:spcPct val="115000"/>
              </a:lnSpc>
              <a:spcBef>
                <a:spcPts val="0"/>
              </a:spcBef>
              <a:spcAft>
                <a:spcPts val="0"/>
              </a:spcAft>
              <a:buClr>
                <a:schemeClr val="dk2"/>
              </a:buClr>
              <a:buSzPct val="25000"/>
              <a:buFont typeface="Roboto"/>
              <a:buNone/>
            </a:pPr>
            <a:endParaRPr sz="1800" b="0" i="0" u="none" strike="noStrike" cap="none">
              <a:solidFill>
                <a:schemeClr val="dk2"/>
              </a:solidFill>
              <a:latin typeface="Roboto"/>
              <a:ea typeface="Roboto"/>
              <a:cs typeface="Roboto"/>
              <a:sym typeface="Roboto"/>
            </a:endParaRPr>
          </a:p>
        </p:txBody>
      </p:sp>
      <p:pic>
        <p:nvPicPr>
          <p:cNvPr id="1018" name="Shape 1018"/>
          <p:cNvPicPr preferRelativeResize="0"/>
          <p:nvPr/>
        </p:nvPicPr>
        <p:blipFill rotWithShape="1">
          <a:blip r:embed="rId4">
            <a:alphaModFix/>
          </a:blip>
          <a:srcRect/>
          <a:stretch/>
        </p:blipFill>
        <p:spPr>
          <a:xfrm>
            <a:off x="8269403" y="4771830"/>
            <a:ext cx="754747" cy="240949"/>
          </a:xfrm>
          <a:prstGeom prst="rect">
            <a:avLst/>
          </a:prstGeom>
          <a:noFill/>
          <a:ln>
            <a:noFill/>
          </a:ln>
        </p:spPr>
      </p:pic>
      <p:pic>
        <p:nvPicPr>
          <p:cNvPr id="1019" name="Shape 1019"/>
          <p:cNvPicPr preferRelativeResize="0"/>
          <p:nvPr/>
        </p:nvPicPr>
        <p:blipFill rotWithShape="1">
          <a:blip r:embed="rId4">
            <a:alphaModFix/>
          </a:blip>
          <a:srcRect/>
          <a:stretch/>
        </p:blipFill>
        <p:spPr>
          <a:xfrm>
            <a:off x="8269403" y="4771830"/>
            <a:ext cx="754747" cy="240949"/>
          </a:xfrm>
          <a:prstGeom prst="rect">
            <a:avLst/>
          </a:prstGeom>
          <a:noFill/>
          <a:ln>
            <a:noFill/>
          </a:ln>
        </p:spPr>
      </p:pic>
      <p:grpSp>
        <p:nvGrpSpPr>
          <p:cNvPr id="1020" name="Shape 1020"/>
          <p:cNvGrpSpPr/>
          <p:nvPr/>
        </p:nvGrpSpPr>
        <p:grpSpPr>
          <a:xfrm>
            <a:off x="3410775" y="1446550"/>
            <a:ext cx="2013900" cy="3636000"/>
            <a:chOff x="3410775" y="1446550"/>
            <a:chExt cx="2013900" cy="3636000"/>
          </a:xfrm>
        </p:grpSpPr>
        <p:pic>
          <p:nvPicPr>
            <p:cNvPr id="1021" name="Shape 1021"/>
            <p:cNvPicPr preferRelativeResize="0"/>
            <p:nvPr/>
          </p:nvPicPr>
          <p:blipFill rotWithShape="1">
            <a:blip r:embed="rId5">
              <a:alphaModFix/>
            </a:blip>
            <a:srcRect t="-3669" b="3670"/>
            <a:stretch/>
          </p:blipFill>
          <p:spPr>
            <a:xfrm>
              <a:off x="3410775" y="1446550"/>
              <a:ext cx="2013900" cy="3636000"/>
            </a:xfrm>
            <a:prstGeom prst="rect">
              <a:avLst/>
            </a:prstGeom>
            <a:noFill/>
            <a:ln>
              <a:noFill/>
            </a:ln>
          </p:spPr>
        </p:pic>
        <p:pic>
          <p:nvPicPr>
            <p:cNvPr id="1022" name="Shape 1022"/>
            <p:cNvPicPr preferRelativeResize="0"/>
            <p:nvPr/>
          </p:nvPicPr>
          <p:blipFill rotWithShape="1">
            <a:blip r:embed="rId6">
              <a:alphaModFix/>
            </a:blip>
            <a:srcRect t="4095"/>
            <a:stretch/>
          </p:blipFill>
          <p:spPr>
            <a:xfrm>
              <a:off x="3494675" y="1999325"/>
              <a:ext cx="1580399" cy="2727523"/>
            </a:xfrm>
            <a:prstGeom prst="rect">
              <a:avLst/>
            </a:prstGeom>
            <a:noFill/>
            <a:ln>
              <a:noFill/>
            </a:ln>
          </p:spPr>
        </p:pic>
      </p:grpSp>
    </p:spTree>
  </p:cSld>
  <p:clrMapOvr>
    <a:masterClrMapping/>
  </p:clrMapOvr>
  <p:transition spd="slow">
    <p:cut/>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pic>
        <p:nvPicPr>
          <p:cNvPr id="353" name="Shape 353"/>
          <p:cNvPicPr preferRelativeResize="0"/>
          <p:nvPr/>
        </p:nvPicPr>
        <p:blipFill rotWithShape="1">
          <a:blip r:embed="rId3">
            <a:alphaModFix/>
          </a:blip>
          <a:srcRect t="39" b="49"/>
          <a:stretch/>
        </p:blipFill>
        <p:spPr>
          <a:xfrm>
            <a:off x="0" y="0"/>
            <a:ext cx="9144000" cy="5143500"/>
          </a:xfrm>
          <a:prstGeom prst="rect">
            <a:avLst/>
          </a:prstGeom>
          <a:noFill/>
          <a:ln>
            <a:noFill/>
          </a:ln>
        </p:spPr>
      </p:pic>
      <p:sp>
        <p:nvSpPr>
          <p:cNvPr id="354" name="Shape 354"/>
          <p:cNvSpPr/>
          <p:nvPr/>
        </p:nvSpPr>
        <p:spPr>
          <a:xfrm>
            <a:off x="0" y="125"/>
            <a:ext cx="9144000" cy="5143500"/>
          </a:xfrm>
          <a:prstGeom prst="rect">
            <a:avLst/>
          </a:prstGeom>
          <a:solidFill>
            <a:srgbClr val="000000">
              <a:alpha val="68240"/>
            </a:srgbClr>
          </a:solidFill>
          <a:ln>
            <a:noFill/>
          </a:ln>
        </p:spPr>
        <p:txBody>
          <a:bodyPr lIns="121700" tIns="121700" rIns="121700" bIns="121700" anchor="ctr" anchorCtr="0">
            <a:noAutofit/>
          </a:bodyPr>
          <a:lstStyle/>
          <a:p>
            <a:pPr marL="0" marR="0" lvl="0" indent="0" algn="l" rtl="0">
              <a:lnSpc>
                <a:spcPct val="100000"/>
              </a:lnSpc>
              <a:spcBef>
                <a:spcPts val="0"/>
              </a:spcBef>
              <a:spcAft>
                <a:spcPts val="0"/>
              </a:spcAft>
              <a:buClr>
                <a:srgbClr val="000000"/>
              </a:buClr>
              <a:buFont typeface="Arial"/>
              <a:buNone/>
            </a:pPr>
            <a:endParaRPr sz="1900" b="0" i="0" u="none" strike="noStrike" cap="none">
              <a:solidFill>
                <a:srgbClr val="4285F4"/>
              </a:solidFill>
              <a:latin typeface="Arial"/>
              <a:ea typeface="Arial"/>
              <a:cs typeface="Arial"/>
              <a:sym typeface="Arial"/>
            </a:endParaRPr>
          </a:p>
        </p:txBody>
      </p:sp>
      <p:sp>
        <p:nvSpPr>
          <p:cNvPr id="355" name="Shape 355"/>
          <p:cNvSpPr txBox="1"/>
          <p:nvPr/>
        </p:nvSpPr>
        <p:spPr>
          <a:xfrm>
            <a:off x="199068" y="4873442"/>
            <a:ext cx="2189100" cy="1761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FFFFFF"/>
              </a:buClr>
              <a:buSzPct val="25000"/>
              <a:buFont typeface="Roboto"/>
              <a:buNone/>
            </a:pPr>
            <a:r>
              <a:rPr lang="en" sz="800">
                <a:solidFill>
                  <a:srgbClr val="FFFFFF"/>
                </a:solidFill>
                <a:latin typeface="Roboto"/>
                <a:ea typeface="Roboto"/>
                <a:cs typeface="Roboto"/>
                <a:sym typeface="Roboto"/>
              </a:rPr>
              <a:t>Источник</a:t>
            </a:r>
            <a:r>
              <a:rPr lang="en" sz="800" b="0" i="0" u="none" strike="noStrike" cap="none">
                <a:solidFill>
                  <a:srgbClr val="FFFFFF"/>
                </a:solidFill>
                <a:latin typeface="Roboto"/>
                <a:ea typeface="Roboto"/>
                <a:cs typeface="Roboto"/>
                <a:sym typeface="Roboto"/>
              </a:rPr>
              <a:t>: Statcounter, </a:t>
            </a:r>
            <a:r>
              <a:rPr lang="en" sz="800">
                <a:solidFill>
                  <a:srgbClr val="FFFFFF"/>
                </a:solidFill>
                <a:latin typeface="Roboto"/>
                <a:ea typeface="Roboto"/>
                <a:cs typeface="Roboto"/>
                <a:sym typeface="Roboto"/>
              </a:rPr>
              <a:t>Январь</a:t>
            </a:r>
            <a:r>
              <a:rPr lang="en" sz="800" b="0" i="0" u="none" strike="noStrike" cap="none">
                <a:solidFill>
                  <a:srgbClr val="FFFFFF"/>
                </a:solidFill>
                <a:latin typeface="Roboto"/>
                <a:ea typeface="Roboto"/>
                <a:cs typeface="Roboto"/>
                <a:sym typeface="Roboto"/>
              </a:rPr>
              <a:t> 2016</a:t>
            </a:r>
          </a:p>
        </p:txBody>
      </p:sp>
      <p:pic>
        <p:nvPicPr>
          <p:cNvPr id="356" name="Shape 356"/>
          <p:cNvPicPr preferRelativeResize="0"/>
          <p:nvPr/>
        </p:nvPicPr>
        <p:blipFill rotWithShape="1">
          <a:blip r:embed="rId4">
            <a:alphaModFix/>
          </a:blip>
          <a:srcRect/>
          <a:stretch/>
        </p:blipFill>
        <p:spPr>
          <a:xfrm>
            <a:off x="8269403" y="4771830"/>
            <a:ext cx="754800" cy="240900"/>
          </a:xfrm>
          <a:prstGeom prst="rect">
            <a:avLst/>
          </a:prstGeom>
          <a:noFill/>
          <a:ln>
            <a:noFill/>
          </a:ln>
        </p:spPr>
      </p:pic>
      <p:sp>
        <p:nvSpPr>
          <p:cNvPr id="357" name="Shape 357"/>
          <p:cNvSpPr txBox="1"/>
          <p:nvPr/>
        </p:nvSpPr>
        <p:spPr>
          <a:xfrm>
            <a:off x="214675" y="558700"/>
            <a:ext cx="8520600" cy="448200"/>
          </a:xfrm>
          <a:prstGeom prst="rect">
            <a:avLst/>
          </a:prstGeom>
          <a:noFill/>
          <a:ln>
            <a:noFill/>
          </a:ln>
        </p:spPr>
        <p:txBody>
          <a:bodyPr lIns="91425" tIns="91425" rIns="91425" bIns="91425" anchor="t" anchorCtr="0">
            <a:noAutofit/>
          </a:bodyPr>
          <a:lstStyle/>
          <a:p>
            <a:pPr marL="0" marR="0" lvl="0" indent="0" algn="l" rtl="0">
              <a:lnSpc>
                <a:spcPct val="115000"/>
              </a:lnSpc>
              <a:spcBef>
                <a:spcPts val="0"/>
              </a:spcBef>
              <a:spcAft>
                <a:spcPts val="0"/>
              </a:spcAft>
              <a:buClr>
                <a:srgbClr val="FFFFFF"/>
              </a:buClr>
              <a:buSzPct val="25000"/>
              <a:buFont typeface="Roboto"/>
              <a:buNone/>
            </a:pPr>
            <a:r>
              <a:rPr lang="en" sz="1800" b="1">
                <a:solidFill>
                  <a:srgbClr val="FFFFFF"/>
                </a:solidFill>
                <a:latin typeface="Roboto"/>
                <a:ea typeface="Roboto"/>
                <a:cs typeface="Roboto"/>
                <a:sym typeface="Roboto"/>
              </a:rPr>
              <a:t>Самая быстрорастущая технология в истории</a:t>
            </a:r>
          </a:p>
        </p:txBody>
      </p:sp>
      <p:grpSp>
        <p:nvGrpSpPr>
          <p:cNvPr id="358" name="Shape 358"/>
          <p:cNvGrpSpPr/>
          <p:nvPr/>
        </p:nvGrpSpPr>
        <p:grpSpPr>
          <a:xfrm>
            <a:off x="843174" y="1100500"/>
            <a:ext cx="6341525" cy="3311225"/>
            <a:chOff x="843174" y="1107900"/>
            <a:chExt cx="6341525" cy="3311225"/>
          </a:xfrm>
        </p:grpSpPr>
        <p:pic>
          <p:nvPicPr>
            <p:cNvPr id="359" name="Shape 359"/>
            <p:cNvPicPr preferRelativeResize="0"/>
            <p:nvPr/>
          </p:nvPicPr>
          <p:blipFill rotWithShape="1">
            <a:blip r:embed="rId5">
              <a:alphaModFix/>
            </a:blip>
            <a:srcRect l="-8602" r="-5643" b="-8201"/>
            <a:stretch/>
          </p:blipFill>
          <p:spPr>
            <a:xfrm>
              <a:off x="6220500" y="1107900"/>
              <a:ext cx="964200" cy="848100"/>
            </a:xfrm>
            <a:prstGeom prst="rect">
              <a:avLst/>
            </a:prstGeom>
            <a:noFill/>
            <a:ln>
              <a:noFill/>
            </a:ln>
          </p:spPr>
        </p:pic>
        <p:sp>
          <p:nvSpPr>
            <p:cNvPr id="360" name="Shape 360"/>
            <p:cNvSpPr txBox="1"/>
            <p:nvPr/>
          </p:nvSpPr>
          <p:spPr>
            <a:xfrm>
              <a:off x="6186673" y="1967500"/>
              <a:ext cx="703800" cy="133800"/>
            </a:xfrm>
            <a:prstGeom prst="rect">
              <a:avLst/>
            </a:prstGeom>
            <a:noFill/>
            <a:ln>
              <a:noFill/>
            </a:ln>
          </p:spPr>
          <p:txBody>
            <a:bodyPr lIns="0" tIns="0" rIns="0" bIns="0" anchor="t" anchorCtr="0">
              <a:noAutofit/>
            </a:bodyPr>
            <a:lstStyle/>
            <a:p>
              <a:pPr marL="25400" marR="0" lvl="0" indent="0" algn="ctr" rtl="0">
                <a:lnSpc>
                  <a:spcPct val="100000"/>
                </a:lnSpc>
                <a:spcBef>
                  <a:spcPts val="0"/>
                </a:spcBef>
                <a:spcAft>
                  <a:spcPts val="0"/>
                </a:spcAft>
                <a:buClr>
                  <a:srgbClr val="FFFFFF"/>
                </a:buClr>
                <a:buSzPct val="25000"/>
                <a:buFont typeface="Roboto"/>
                <a:buNone/>
              </a:pPr>
              <a:r>
                <a:rPr lang="en" sz="1400" b="0" i="0" u="none" strike="noStrike" cap="none">
                  <a:solidFill>
                    <a:srgbClr val="FFFFFF"/>
                  </a:solidFill>
                  <a:latin typeface="Roboto"/>
                  <a:ea typeface="Roboto"/>
                  <a:cs typeface="Roboto"/>
                  <a:sym typeface="Roboto"/>
                </a:rPr>
                <a:t>67 </a:t>
              </a:r>
              <a:r>
                <a:rPr lang="en">
                  <a:solidFill>
                    <a:srgbClr val="FFFFFF"/>
                  </a:solidFill>
                  <a:latin typeface="Roboto"/>
                  <a:ea typeface="Roboto"/>
                  <a:cs typeface="Roboto"/>
                  <a:sym typeface="Roboto"/>
                </a:rPr>
                <a:t>лет</a:t>
              </a:r>
            </a:p>
          </p:txBody>
        </p:sp>
        <p:sp>
          <p:nvSpPr>
            <p:cNvPr id="361" name="Shape 361"/>
            <p:cNvSpPr/>
            <p:nvPr/>
          </p:nvSpPr>
          <p:spPr>
            <a:xfrm>
              <a:off x="843174" y="2043725"/>
              <a:ext cx="6047400" cy="2375400"/>
            </a:xfrm>
            <a:custGeom>
              <a:avLst/>
              <a:gdLst/>
              <a:ahLst/>
              <a:cxnLst/>
              <a:rect l="0" t="0" r="0" b="0"/>
              <a:pathLst>
                <a:path w="120000" h="120000" extrusionOk="0">
                  <a:moveTo>
                    <a:pt x="0" y="119954"/>
                  </a:moveTo>
                  <a:lnTo>
                    <a:pt x="2947" y="119755"/>
                  </a:lnTo>
                  <a:lnTo>
                    <a:pt x="6689" y="119403"/>
                  </a:lnTo>
                  <a:lnTo>
                    <a:pt x="11137" y="118847"/>
                  </a:lnTo>
                  <a:lnTo>
                    <a:pt x="16201" y="118038"/>
                  </a:lnTo>
                  <a:lnTo>
                    <a:pt x="18936" y="117522"/>
                  </a:lnTo>
                  <a:lnTo>
                    <a:pt x="21792" y="116923"/>
                  </a:lnTo>
                  <a:lnTo>
                    <a:pt x="24758" y="116236"/>
                  </a:lnTo>
                  <a:lnTo>
                    <a:pt x="27821" y="115454"/>
                  </a:lnTo>
                  <a:lnTo>
                    <a:pt x="30973" y="114570"/>
                  </a:lnTo>
                  <a:lnTo>
                    <a:pt x="34200" y="113579"/>
                  </a:lnTo>
                  <a:lnTo>
                    <a:pt x="37492" y="112473"/>
                  </a:lnTo>
                  <a:lnTo>
                    <a:pt x="40838" y="111247"/>
                  </a:lnTo>
                  <a:lnTo>
                    <a:pt x="44227" y="109895"/>
                  </a:lnTo>
                  <a:lnTo>
                    <a:pt x="47647" y="108409"/>
                  </a:lnTo>
                  <a:lnTo>
                    <a:pt x="51088" y="106785"/>
                  </a:lnTo>
                  <a:lnTo>
                    <a:pt x="54538" y="105014"/>
                  </a:lnTo>
                  <a:lnTo>
                    <a:pt x="57986" y="103092"/>
                  </a:lnTo>
                  <a:lnTo>
                    <a:pt x="61421" y="101012"/>
                  </a:lnTo>
                  <a:lnTo>
                    <a:pt x="64832" y="98767"/>
                  </a:lnTo>
                  <a:lnTo>
                    <a:pt x="68208" y="96351"/>
                  </a:lnTo>
                  <a:lnTo>
                    <a:pt x="71538" y="93758"/>
                  </a:lnTo>
                  <a:lnTo>
                    <a:pt x="74810" y="90981"/>
                  </a:lnTo>
                  <a:lnTo>
                    <a:pt x="78013" y="88015"/>
                  </a:lnTo>
                  <a:lnTo>
                    <a:pt x="81136" y="84852"/>
                  </a:lnTo>
                  <a:lnTo>
                    <a:pt x="84169" y="81487"/>
                  </a:lnTo>
                  <a:lnTo>
                    <a:pt x="87099" y="77914"/>
                  </a:lnTo>
                  <a:lnTo>
                    <a:pt x="89916" y="74125"/>
                  </a:lnTo>
                  <a:lnTo>
                    <a:pt x="92609" y="70115"/>
                  </a:lnTo>
                  <a:lnTo>
                    <a:pt x="96566" y="63728"/>
                  </a:lnTo>
                  <a:lnTo>
                    <a:pt x="100116" y="57647"/>
                  </a:lnTo>
                  <a:lnTo>
                    <a:pt x="103282" y="51869"/>
                  </a:lnTo>
                  <a:lnTo>
                    <a:pt x="106087" y="46391"/>
                  </a:lnTo>
                  <a:lnTo>
                    <a:pt x="108553" y="41213"/>
                  </a:lnTo>
                  <a:lnTo>
                    <a:pt x="110702" y="36330"/>
                  </a:lnTo>
                  <a:lnTo>
                    <a:pt x="112557" y="31741"/>
                  </a:lnTo>
                  <a:lnTo>
                    <a:pt x="114141" y="27444"/>
                  </a:lnTo>
                  <a:lnTo>
                    <a:pt x="115475" y="23436"/>
                  </a:lnTo>
                  <a:lnTo>
                    <a:pt x="116582" y="19715"/>
                  </a:lnTo>
                  <a:lnTo>
                    <a:pt x="117484" y="16279"/>
                  </a:lnTo>
                  <a:lnTo>
                    <a:pt x="118766" y="10251"/>
                  </a:lnTo>
                  <a:lnTo>
                    <a:pt x="119499" y="5333"/>
                  </a:lnTo>
                  <a:lnTo>
                    <a:pt x="119863" y="1508"/>
                  </a:lnTo>
                  <a:lnTo>
                    <a:pt x="119963" y="0"/>
                  </a:lnTo>
                </a:path>
              </a:pathLst>
            </a:custGeom>
            <a:noFill/>
            <a:ln w="19050" cap="flat" cmpd="sng">
              <a:solidFill>
                <a:schemeClr val="accent1"/>
              </a:solidFill>
              <a:prstDash val="dash"/>
              <a:round/>
              <a:headEnd type="none" w="med" len="med"/>
              <a:tailEnd type="oval" w="med" len="med"/>
            </a:ln>
          </p:spPr>
          <p:txBody>
            <a:bodyPr lIns="0" tIns="0" rIns="0" bIns="0" anchor="t" anchorCtr="0">
              <a:noAutofit/>
            </a:bodyPr>
            <a:lstStyle/>
            <a:p>
              <a:pPr marL="0" marR="0" lvl="0" indent="0" algn="l" rtl="0">
                <a:lnSpc>
                  <a:spcPct val="100000"/>
                </a:lnSpc>
                <a:spcBef>
                  <a:spcPts val="0"/>
                </a:spcBef>
                <a:spcAft>
                  <a:spcPts val="0"/>
                </a:spcAft>
                <a:buClr>
                  <a:srgbClr val="000000"/>
                </a:buClr>
                <a:buFont typeface="Arial"/>
                <a:buNone/>
              </a:pPr>
              <a:endParaRPr sz="4300" b="0" i="0" u="none" strike="noStrike" cap="none">
                <a:solidFill>
                  <a:schemeClr val="dk1"/>
                </a:solidFill>
                <a:latin typeface="Roboto"/>
                <a:ea typeface="Roboto"/>
                <a:cs typeface="Roboto"/>
                <a:sym typeface="Roboto"/>
              </a:endParaRPr>
            </a:p>
          </p:txBody>
        </p:sp>
      </p:grpSp>
      <p:grpSp>
        <p:nvGrpSpPr>
          <p:cNvPr id="362" name="Shape 362"/>
          <p:cNvGrpSpPr/>
          <p:nvPr/>
        </p:nvGrpSpPr>
        <p:grpSpPr>
          <a:xfrm>
            <a:off x="843174" y="1153550"/>
            <a:ext cx="7667400" cy="3280175"/>
            <a:chOff x="843174" y="1156425"/>
            <a:chExt cx="7667400" cy="3280175"/>
          </a:xfrm>
        </p:grpSpPr>
        <p:pic>
          <p:nvPicPr>
            <p:cNvPr id="363" name="Shape 363"/>
            <p:cNvPicPr preferRelativeResize="0"/>
            <p:nvPr/>
          </p:nvPicPr>
          <p:blipFill rotWithShape="1">
            <a:blip r:embed="rId6">
              <a:alphaModFix/>
            </a:blip>
            <a:srcRect/>
            <a:stretch/>
          </p:blipFill>
          <p:spPr>
            <a:xfrm>
              <a:off x="7475875" y="1156425"/>
              <a:ext cx="1034700" cy="671400"/>
            </a:xfrm>
            <a:prstGeom prst="rect">
              <a:avLst/>
            </a:prstGeom>
            <a:noFill/>
            <a:ln>
              <a:noFill/>
            </a:ln>
          </p:spPr>
        </p:pic>
        <p:sp>
          <p:nvSpPr>
            <p:cNvPr id="364" name="Shape 364"/>
            <p:cNvSpPr txBox="1"/>
            <p:nvPr/>
          </p:nvSpPr>
          <p:spPr>
            <a:xfrm>
              <a:off x="7544275" y="1963650"/>
              <a:ext cx="754800" cy="133800"/>
            </a:xfrm>
            <a:prstGeom prst="rect">
              <a:avLst/>
            </a:prstGeom>
            <a:noFill/>
            <a:ln>
              <a:noFill/>
            </a:ln>
          </p:spPr>
          <p:txBody>
            <a:bodyPr lIns="0" tIns="0" rIns="0" bIns="0" anchor="t" anchorCtr="0">
              <a:noAutofit/>
            </a:bodyPr>
            <a:lstStyle/>
            <a:p>
              <a:pPr marL="25400" marR="0" lvl="0" indent="0" algn="l" rtl="0">
                <a:lnSpc>
                  <a:spcPct val="100000"/>
                </a:lnSpc>
                <a:spcBef>
                  <a:spcPts val="0"/>
                </a:spcBef>
                <a:spcAft>
                  <a:spcPts val="0"/>
                </a:spcAft>
                <a:buClr>
                  <a:srgbClr val="FFFFFF"/>
                </a:buClr>
                <a:buSzPct val="25000"/>
                <a:buFont typeface="Roboto"/>
                <a:buNone/>
              </a:pPr>
              <a:r>
                <a:rPr lang="en" sz="1400" b="0" i="0" u="none" strike="noStrike" cap="none">
                  <a:solidFill>
                    <a:srgbClr val="FFFFFF"/>
                  </a:solidFill>
                  <a:latin typeface="Roboto"/>
                  <a:ea typeface="Roboto"/>
                  <a:cs typeface="Roboto"/>
                  <a:sym typeface="Roboto"/>
                </a:rPr>
                <a:t>72 </a:t>
              </a:r>
              <a:r>
                <a:rPr lang="en">
                  <a:solidFill>
                    <a:srgbClr val="FFFFFF"/>
                  </a:solidFill>
                  <a:latin typeface="Roboto"/>
                  <a:ea typeface="Roboto"/>
                  <a:cs typeface="Roboto"/>
                  <a:sym typeface="Roboto"/>
                </a:rPr>
                <a:t>года</a:t>
              </a:r>
            </a:p>
          </p:txBody>
        </p:sp>
        <p:sp>
          <p:nvSpPr>
            <p:cNvPr id="365" name="Shape 365"/>
            <p:cNvSpPr/>
            <p:nvPr/>
          </p:nvSpPr>
          <p:spPr>
            <a:xfrm>
              <a:off x="843174" y="2048600"/>
              <a:ext cx="6632700" cy="2388000"/>
            </a:xfrm>
            <a:custGeom>
              <a:avLst/>
              <a:gdLst/>
              <a:ahLst/>
              <a:cxnLst/>
              <a:rect l="0" t="0" r="0" b="0"/>
              <a:pathLst>
                <a:path w="120000" h="120000" extrusionOk="0">
                  <a:moveTo>
                    <a:pt x="0" y="119725"/>
                  </a:moveTo>
                  <a:lnTo>
                    <a:pt x="2993" y="119866"/>
                  </a:lnTo>
                  <a:lnTo>
                    <a:pt x="6846" y="119966"/>
                  </a:lnTo>
                  <a:lnTo>
                    <a:pt x="9064" y="119980"/>
                  </a:lnTo>
                  <a:lnTo>
                    <a:pt x="11461" y="119959"/>
                  </a:lnTo>
                  <a:lnTo>
                    <a:pt x="14024" y="119894"/>
                  </a:lnTo>
                  <a:lnTo>
                    <a:pt x="16741" y="119778"/>
                  </a:lnTo>
                  <a:lnTo>
                    <a:pt x="19599" y="119601"/>
                  </a:lnTo>
                  <a:lnTo>
                    <a:pt x="22587" y="119356"/>
                  </a:lnTo>
                  <a:lnTo>
                    <a:pt x="25692" y="119035"/>
                  </a:lnTo>
                  <a:lnTo>
                    <a:pt x="28902" y="118628"/>
                  </a:lnTo>
                  <a:lnTo>
                    <a:pt x="32204" y="118127"/>
                  </a:lnTo>
                  <a:lnTo>
                    <a:pt x="35587" y="117525"/>
                  </a:lnTo>
                  <a:lnTo>
                    <a:pt x="39038" y="116813"/>
                  </a:lnTo>
                  <a:lnTo>
                    <a:pt x="42545" y="115982"/>
                  </a:lnTo>
                  <a:lnTo>
                    <a:pt x="46096" y="115025"/>
                  </a:lnTo>
                  <a:lnTo>
                    <a:pt x="49679" y="113933"/>
                  </a:lnTo>
                  <a:lnTo>
                    <a:pt x="53280" y="112697"/>
                  </a:lnTo>
                  <a:lnTo>
                    <a:pt x="56889" y="111310"/>
                  </a:lnTo>
                  <a:lnTo>
                    <a:pt x="60492" y="109763"/>
                  </a:lnTo>
                  <a:lnTo>
                    <a:pt x="64078" y="108047"/>
                  </a:lnTo>
                  <a:lnTo>
                    <a:pt x="67635" y="106155"/>
                  </a:lnTo>
                  <a:lnTo>
                    <a:pt x="71149" y="104077"/>
                  </a:lnTo>
                  <a:lnTo>
                    <a:pt x="74609" y="101807"/>
                  </a:lnTo>
                  <a:lnTo>
                    <a:pt x="77231" y="99792"/>
                  </a:lnTo>
                  <a:lnTo>
                    <a:pt x="79673" y="97641"/>
                  </a:lnTo>
                  <a:lnTo>
                    <a:pt x="82568" y="94799"/>
                  </a:lnTo>
                  <a:lnTo>
                    <a:pt x="85827" y="91227"/>
                  </a:lnTo>
                  <a:lnTo>
                    <a:pt x="89363" y="86887"/>
                  </a:lnTo>
                  <a:lnTo>
                    <a:pt x="91207" y="84417"/>
                  </a:lnTo>
                  <a:lnTo>
                    <a:pt x="93088" y="81740"/>
                  </a:lnTo>
                  <a:lnTo>
                    <a:pt x="94994" y="78852"/>
                  </a:lnTo>
                  <a:lnTo>
                    <a:pt x="96914" y="75749"/>
                  </a:lnTo>
                  <a:lnTo>
                    <a:pt x="98838" y="72424"/>
                  </a:lnTo>
                  <a:lnTo>
                    <a:pt x="100753" y="68874"/>
                  </a:lnTo>
                  <a:lnTo>
                    <a:pt x="102651" y="65093"/>
                  </a:lnTo>
                  <a:lnTo>
                    <a:pt x="104518" y="61077"/>
                  </a:lnTo>
                  <a:lnTo>
                    <a:pt x="106345" y="56821"/>
                  </a:lnTo>
                  <a:lnTo>
                    <a:pt x="108121" y="52320"/>
                  </a:lnTo>
                  <a:lnTo>
                    <a:pt x="109833" y="47569"/>
                  </a:lnTo>
                  <a:lnTo>
                    <a:pt x="111473" y="42564"/>
                  </a:lnTo>
                  <a:lnTo>
                    <a:pt x="113027" y="37300"/>
                  </a:lnTo>
                  <a:lnTo>
                    <a:pt x="114486" y="31771"/>
                  </a:lnTo>
                  <a:lnTo>
                    <a:pt x="115839" y="25974"/>
                  </a:lnTo>
                  <a:lnTo>
                    <a:pt x="117074" y="19903"/>
                  </a:lnTo>
                  <a:lnTo>
                    <a:pt x="118181" y="13553"/>
                  </a:lnTo>
                  <a:lnTo>
                    <a:pt x="119148" y="6920"/>
                  </a:lnTo>
                  <a:lnTo>
                    <a:pt x="119965" y="0"/>
                  </a:lnTo>
                </a:path>
              </a:pathLst>
            </a:custGeom>
            <a:noFill/>
            <a:ln w="19050" cap="flat" cmpd="sng">
              <a:solidFill>
                <a:schemeClr val="accent1"/>
              </a:solidFill>
              <a:prstDash val="dash"/>
              <a:round/>
              <a:headEnd type="none" w="med" len="med"/>
              <a:tailEnd type="oval" w="med" len="med"/>
            </a:ln>
          </p:spPr>
          <p:txBody>
            <a:bodyPr lIns="0" tIns="0" rIns="0" bIns="0" anchor="t" anchorCtr="0">
              <a:noAutofit/>
            </a:bodyPr>
            <a:lstStyle/>
            <a:p>
              <a:pPr marL="0" marR="0" lvl="0" indent="0" algn="l" rtl="0">
                <a:lnSpc>
                  <a:spcPct val="100000"/>
                </a:lnSpc>
                <a:spcBef>
                  <a:spcPts val="0"/>
                </a:spcBef>
                <a:spcAft>
                  <a:spcPts val="0"/>
                </a:spcAft>
                <a:buClr>
                  <a:srgbClr val="000000"/>
                </a:buClr>
                <a:buFont typeface="Arial"/>
                <a:buNone/>
              </a:pPr>
              <a:endParaRPr sz="4300" b="0" i="0" u="none" strike="noStrike" cap="none">
                <a:solidFill>
                  <a:schemeClr val="dk1"/>
                </a:solidFill>
                <a:latin typeface="Roboto"/>
                <a:ea typeface="Roboto"/>
                <a:cs typeface="Roboto"/>
                <a:sym typeface="Roboto"/>
              </a:endParaRPr>
            </a:p>
          </p:txBody>
        </p:sp>
      </p:grpSp>
      <p:grpSp>
        <p:nvGrpSpPr>
          <p:cNvPr id="366" name="Shape 366"/>
          <p:cNvGrpSpPr/>
          <p:nvPr/>
        </p:nvGrpSpPr>
        <p:grpSpPr>
          <a:xfrm>
            <a:off x="235150" y="1828283"/>
            <a:ext cx="8021626" cy="2889365"/>
            <a:chOff x="235150" y="1828283"/>
            <a:chExt cx="8021626" cy="2889365"/>
          </a:xfrm>
        </p:grpSpPr>
        <p:sp>
          <p:nvSpPr>
            <p:cNvPr id="367" name="Shape 367"/>
            <p:cNvSpPr/>
            <p:nvPr/>
          </p:nvSpPr>
          <p:spPr>
            <a:xfrm>
              <a:off x="843176" y="1865857"/>
              <a:ext cx="7413600" cy="2580000"/>
            </a:xfrm>
            <a:custGeom>
              <a:avLst/>
              <a:gdLst/>
              <a:ahLst/>
              <a:cxnLst/>
              <a:rect l="0" t="0" r="0" b="0"/>
              <a:pathLst>
                <a:path w="120000" h="120000" extrusionOk="0">
                  <a:moveTo>
                    <a:pt x="119970" y="119953"/>
                  </a:moveTo>
                  <a:lnTo>
                    <a:pt x="0" y="119953"/>
                  </a:lnTo>
                  <a:lnTo>
                    <a:pt x="0" y="0"/>
                  </a:lnTo>
                </a:path>
              </a:pathLst>
            </a:custGeom>
            <a:noFill/>
            <a:ln w="19050" cap="flat" cmpd="sng">
              <a:solidFill>
                <a:srgbClr val="FFFFFF"/>
              </a:solidFill>
              <a:prstDash val="solid"/>
              <a:round/>
              <a:headEnd type="triangle" w="lg" len="lg"/>
              <a:tailEnd type="triangle" w="lg" len="lg"/>
            </a:ln>
          </p:spPr>
          <p:txBody>
            <a:bodyPr lIns="0" tIns="0" rIns="0" bIns="0" anchor="t" anchorCtr="0">
              <a:noAutofit/>
            </a:bodyPr>
            <a:lstStyle/>
            <a:p>
              <a:pPr marL="0" marR="0" lvl="0" indent="0" algn="l" rtl="0">
                <a:lnSpc>
                  <a:spcPct val="100000"/>
                </a:lnSpc>
                <a:spcBef>
                  <a:spcPts val="0"/>
                </a:spcBef>
                <a:spcAft>
                  <a:spcPts val="0"/>
                </a:spcAft>
                <a:buClr>
                  <a:srgbClr val="000000"/>
                </a:buClr>
                <a:buFont typeface="Arial"/>
                <a:buNone/>
              </a:pPr>
              <a:endParaRPr sz="4300" b="0" i="0" u="none" strike="noStrike" cap="none">
                <a:solidFill>
                  <a:srgbClr val="FFFFFF"/>
                </a:solidFill>
                <a:latin typeface="Roboto"/>
                <a:ea typeface="Roboto"/>
                <a:cs typeface="Roboto"/>
                <a:sym typeface="Roboto"/>
              </a:endParaRPr>
            </a:p>
          </p:txBody>
        </p:sp>
        <p:sp>
          <p:nvSpPr>
            <p:cNvPr id="368" name="Shape 368"/>
            <p:cNvSpPr txBox="1"/>
            <p:nvPr/>
          </p:nvSpPr>
          <p:spPr>
            <a:xfrm rot="-5400000">
              <a:off x="-190950" y="2914249"/>
              <a:ext cx="1211700" cy="206400"/>
            </a:xfrm>
            <a:prstGeom prst="rect">
              <a:avLst/>
            </a:prstGeom>
            <a:noFill/>
            <a:ln>
              <a:noFill/>
            </a:ln>
          </p:spPr>
          <p:txBody>
            <a:bodyPr lIns="0" tIns="0" rIns="0" bIns="0" anchor="b" anchorCtr="0">
              <a:noAutofit/>
            </a:bodyPr>
            <a:lstStyle/>
            <a:p>
              <a:pPr marL="25400" marR="0" lvl="0" indent="0" algn="ctr" rtl="0">
                <a:lnSpc>
                  <a:spcPct val="119000"/>
                </a:lnSpc>
                <a:spcBef>
                  <a:spcPts val="0"/>
                </a:spcBef>
                <a:spcAft>
                  <a:spcPts val="0"/>
                </a:spcAft>
                <a:buClr>
                  <a:srgbClr val="FFFFFF"/>
                </a:buClr>
                <a:buSzPct val="25000"/>
                <a:buFont typeface="Roboto"/>
                <a:buNone/>
              </a:pPr>
              <a:r>
                <a:rPr lang="en" sz="1200">
                  <a:solidFill>
                    <a:srgbClr val="FFFFFF"/>
                  </a:solidFill>
                  <a:latin typeface="Roboto"/>
                  <a:ea typeface="Roboto"/>
                  <a:cs typeface="Roboto"/>
                  <a:sym typeface="Roboto"/>
                </a:rPr>
                <a:t>Пользователи</a:t>
              </a:r>
            </a:p>
          </p:txBody>
        </p:sp>
        <p:sp>
          <p:nvSpPr>
            <p:cNvPr id="369" name="Shape 369"/>
            <p:cNvSpPr txBox="1"/>
            <p:nvPr/>
          </p:nvSpPr>
          <p:spPr>
            <a:xfrm>
              <a:off x="4273375" y="4556548"/>
              <a:ext cx="553200" cy="161100"/>
            </a:xfrm>
            <a:prstGeom prst="rect">
              <a:avLst/>
            </a:prstGeom>
            <a:noFill/>
            <a:ln>
              <a:noFill/>
            </a:ln>
          </p:spPr>
          <p:txBody>
            <a:bodyPr lIns="0" tIns="0" rIns="0" bIns="0" anchor="t" anchorCtr="0">
              <a:noAutofit/>
            </a:bodyPr>
            <a:lstStyle/>
            <a:p>
              <a:pPr marL="25400" marR="0" lvl="0" indent="0" algn="ctr" rtl="0">
                <a:lnSpc>
                  <a:spcPct val="100000"/>
                </a:lnSpc>
                <a:spcBef>
                  <a:spcPts val="0"/>
                </a:spcBef>
                <a:spcAft>
                  <a:spcPts val="0"/>
                </a:spcAft>
                <a:buClr>
                  <a:srgbClr val="FFFFFF"/>
                </a:buClr>
                <a:buSzPct val="25000"/>
                <a:buFont typeface="Roboto"/>
                <a:buNone/>
              </a:pPr>
              <a:r>
                <a:rPr lang="en" sz="1200">
                  <a:solidFill>
                    <a:srgbClr val="FFFFFF"/>
                  </a:solidFill>
                  <a:latin typeface="Roboto"/>
                  <a:ea typeface="Roboto"/>
                  <a:cs typeface="Roboto"/>
                  <a:sym typeface="Roboto"/>
                </a:rPr>
                <a:t>Время</a:t>
              </a:r>
            </a:p>
          </p:txBody>
        </p:sp>
        <p:sp>
          <p:nvSpPr>
            <p:cNvPr id="370" name="Shape 370"/>
            <p:cNvSpPr txBox="1"/>
            <p:nvPr/>
          </p:nvSpPr>
          <p:spPr>
            <a:xfrm>
              <a:off x="544631" y="4362450"/>
              <a:ext cx="202500" cy="161100"/>
            </a:xfrm>
            <a:prstGeom prst="rect">
              <a:avLst/>
            </a:prstGeom>
            <a:noFill/>
            <a:ln>
              <a:noFill/>
            </a:ln>
          </p:spPr>
          <p:txBody>
            <a:bodyPr lIns="0" tIns="0" rIns="0" bIns="0" anchor="t" anchorCtr="0">
              <a:noAutofit/>
            </a:bodyPr>
            <a:lstStyle/>
            <a:p>
              <a:pPr marL="25400" marR="0" lvl="0" indent="0" algn="r" rtl="0">
                <a:lnSpc>
                  <a:spcPct val="100000"/>
                </a:lnSpc>
                <a:spcBef>
                  <a:spcPts val="0"/>
                </a:spcBef>
                <a:spcAft>
                  <a:spcPts val="0"/>
                </a:spcAft>
                <a:buClr>
                  <a:srgbClr val="FFFFFF"/>
                </a:buClr>
                <a:buSzPct val="25000"/>
                <a:buFont typeface="Roboto"/>
                <a:buNone/>
              </a:pPr>
              <a:r>
                <a:rPr lang="en" sz="1200" b="0" i="0" u="none" strike="noStrike" cap="none">
                  <a:solidFill>
                    <a:srgbClr val="FFFFFF"/>
                  </a:solidFill>
                  <a:latin typeface="Roboto"/>
                  <a:ea typeface="Roboto"/>
                  <a:cs typeface="Roboto"/>
                  <a:sym typeface="Roboto"/>
                </a:rPr>
                <a:t>0</a:t>
              </a:r>
            </a:p>
          </p:txBody>
        </p:sp>
        <p:sp>
          <p:nvSpPr>
            <p:cNvPr id="371" name="Shape 371"/>
            <p:cNvSpPr txBox="1"/>
            <p:nvPr/>
          </p:nvSpPr>
          <p:spPr>
            <a:xfrm>
              <a:off x="235150" y="1828283"/>
              <a:ext cx="532500" cy="161100"/>
            </a:xfrm>
            <a:prstGeom prst="rect">
              <a:avLst/>
            </a:prstGeom>
            <a:noFill/>
            <a:ln>
              <a:noFill/>
            </a:ln>
          </p:spPr>
          <p:txBody>
            <a:bodyPr lIns="0" tIns="0" rIns="0" bIns="0" anchor="t" anchorCtr="0">
              <a:noAutofit/>
            </a:bodyPr>
            <a:lstStyle/>
            <a:p>
              <a:pPr marL="25400" marR="0" lvl="0" indent="0" algn="r" rtl="0">
                <a:lnSpc>
                  <a:spcPct val="100000"/>
                </a:lnSpc>
                <a:spcBef>
                  <a:spcPts val="0"/>
                </a:spcBef>
                <a:spcAft>
                  <a:spcPts val="0"/>
                </a:spcAft>
                <a:buClr>
                  <a:srgbClr val="FFFFFF"/>
                </a:buClr>
                <a:buSzPct val="25000"/>
                <a:buFont typeface="Roboto"/>
                <a:buNone/>
              </a:pPr>
              <a:r>
                <a:rPr lang="en" sz="1200" b="0" i="0" u="none" strike="noStrike" cap="none">
                  <a:solidFill>
                    <a:srgbClr val="FFFFFF"/>
                  </a:solidFill>
                  <a:latin typeface="Roboto"/>
                  <a:ea typeface="Roboto"/>
                  <a:cs typeface="Roboto"/>
                  <a:sym typeface="Roboto"/>
                </a:rPr>
                <a:t>1</a:t>
              </a:r>
              <a:r>
                <a:rPr lang="en" sz="1200">
                  <a:solidFill>
                    <a:srgbClr val="FFFFFF"/>
                  </a:solidFill>
                  <a:latin typeface="Roboto"/>
                  <a:ea typeface="Roboto"/>
                  <a:cs typeface="Roboto"/>
                  <a:sym typeface="Roboto"/>
                </a:rPr>
                <a:t>Млрд</a:t>
              </a:r>
            </a:p>
          </p:txBody>
        </p:sp>
      </p:grpSp>
      <p:grpSp>
        <p:nvGrpSpPr>
          <p:cNvPr id="372" name="Shape 372"/>
          <p:cNvGrpSpPr/>
          <p:nvPr/>
        </p:nvGrpSpPr>
        <p:grpSpPr>
          <a:xfrm>
            <a:off x="843174" y="1053850"/>
            <a:ext cx="3766225" cy="3358475"/>
            <a:chOff x="843174" y="1063050"/>
            <a:chExt cx="3766225" cy="3358475"/>
          </a:xfrm>
        </p:grpSpPr>
        <p:pic>
          <p:nvPicPr>
            <p:cNvPr id="373" name="Shape 373"/>
            <p:cNvPicPr preferRelativeResize="0"/>
            <p:nvPr/>
          </p:nvPicPr>
          <p:blipFill rotWithShape="1">
            <a:blip r:embed="rId7">
              <a:alphaModFix/>
            </a:blip>
            <a:srcRect l="-16820" t="-3272" r="-14897" b="-6161"/>
            <a:stretch/>
          </p:blipFill>
          <p:spPr>
            <a:xfrm>
              <a:off x="3561200" y="1063050"/>
              <a:ext cx="1048200" cy="892800"/>
            </a:xfrm>
            <a:prstGeom prst="rect">
              <a:avLst/>
            </a:prstGeom>
            <a:noFill/>
            <a:ln>
              <a:noFill/>
            </a:ln>
          </p:spPr>
        </p:pic>
        <p:sp>
          <p:nvSpPr>
            <p:cNvPr id="374" name="Shape 374"/>
            <p:cNvSpPr txBox="1"/>
            <p:nvPr/>
          </p:nvSpPr>
          <p:spPr>
            <a:xfrm>
              <a:off x="3728000" y="1963650"/>
              <a:ext cx="714600" cy="133800"/>
            </a:xfrm>
            <a:prstGeom prst="rect">
              <a:avLst/>
            </a:prstGeom>
            <a:noFill/>
            <a:ln>
              <a:noFill/>
            </a:ln>
          </p:spPr>
          <p:txBody>
            <a:bodyPr lIns="0" tIns="0" rIns="0" bIns="0" anchor="t" anchorCtr="0">
              <a:noAutofit/>
            </a:bodyPr>
            <a:lstStyle/>
            <a:p>
              <a:pPr marL="25400" marR="0" lvl="0" indent="0" algn="ctr" rtl="0">
                <a:lnSpc>
                  <a:spcPct val="100000"/>
                </a:lnSpc>
                <a:spcBef>
                  <a:spcPts val="0"/>
                </a:spcBef>
                <a:spcAft>
                  <a:spcPts val="0"/>
                </a:spcAft>
                <a:buClr>
                  <a:srgbClr val="FFFFFF"/>
                </a:buClr>
                <a:buSzPct val="25000"/>
                <a:buFont typeface="Roboto"/>
                <a:buNone/>
              </a:pPr>
              <a:r>
                <a:rPr lang="en" sz="1400" b="0" i="0" u="none" strike="noStrike" cap="none">
                  <a:solidFill>
                    <a:srgbClr val="FFFFFF"/>
                  </a:solidFill>
                  <a:latin typeface="Roboto"/>
                  <a:ea typeface="Roboto"/>
                  <a:cs typeface="Roboto"/>
                  <a:sym typeface="Roboto"/>
                </a:rPr>
                <a:t>32 </a:t>
              </a:r>
              <a:r>
                <a:rPr lang="en">
                  <a:solidFill>
                    <a:srgbClr val="FFFFFF"/>
                  </a:solidFill>
                  <a:latin typeface="Roboto"/>
                  <a:ea typeface="Roboto"/>
                  <a:cs typeface="Roboto"/>
                  <a:sym typeface="Roboto"/>
                </a:rPr>
                <a:t>года</a:t>
              </a:r>
            </a:p>
          </p:txBody>
        </p:sp>
        <p:sp>
          <p:nvSpPr>
            <p:cNvPr id="375" name="Shape 375"/>
            <p:cNvSpPr/>
            <p:nvPr/>
          </p:nvSpPr>
          <p:spPr>
            <a:xfrm>
              <a:off x="843174" y="2045225"/>
              <a:ext cx="2894100" cy="2376300"/>
            </a:xfrm>
            <a:custGeom>
              <a:avLst/>
              <a:gdLst/>
              <a:ahLst/>
              <a:cxnLst/>
              <a:rect l="0" t="0" r="0" b="0"/>
              <a:pathLst>
                <a:path w="120000" h="120000" extrusionOk="0">
                  <a:moveTo>
                    <a:pt x="0" y="119967"/>
                  </a:moveTo>
                  <a:lnTo>
                    <a:pt x="7463" y="118910"/>
                  </a:lnTo>
                  <a:lnTo>
                    <a:pt x="16871" y="117041"/>
                  </a:lnTo>
                  <a:lnTo>
                    <a:pt x="22155" y="115730"/>
                  </a:lnTo>
                  <a:lnTo>
                    <a:pt x="27747" y="114129"/>
                  </a:lnTo>
                  <a:lnTo>
                    <a:pt x="33587" y="112211"/>
                  </a:lnTo>
                  <a:lnTo>
                    <a:pt x="39614" y="109947"/>
                  </a:lnTo>
                  <a:lnTo>
                    <a:pt x="45771" y="107308"/>
                  </a:lnTo>
                  <a:lnTo>
                    <a:pt x="51997" y="104265"/>
                  </a:lnTo>
                  <a:lnTo>
                    <a:pt x="58232" y="100790"/>
                  </a:lnTo>
                  <a:lnTo>
                    <a:pt x="64417" y="96854"/>
                  </a:lnTo>
                  <a:lnTo>
                    <a:pt x="70493" y="92428"/>
                  </a:lnTo>
                  <a:lnTo>
                    <a:pt x="76400" y="87485"/>
                  </a:lnTo>
                  <a:lnTo>
                    <a:pt x="82078" y="81995"/>
                  </a:lnTo>
                  <a:lnTo>
                    <a:pt x="87470" y="76116"/>
                  </a:lnTo>
                  <a:lnTo>
                    <a:pt x="92317" y="70312"/>
                  </a:lnTo>
                  <a:lnTo>
                    <a:pt x="96648" y="64600"/>
                  </a:lnTo>
                  <a:lnTo>
                    <a:pt x="100492" y="58998"/>
                  </a:lnTo>
                  <a:lnTo>
                    <a:pt x="103880" y="53523"/>
                  </a:lnTo>
                  <a:lnTo>
                    <a:pt x="106841" y="48193"/>
                  </a:lnTo>
                  <a:lnTo>
                    <a:pt x="109404" y="43025"/>
                  </a:lnTo>
                  <a:lnTo>
                    <a:pt x="111600" y="38036"/>
                  </a:lnTo>
                  <a:lnTo>
                    <a:pt x="113458" y="33245"/>
                  </a:lnTo>
                  <a:lnTo>
                    <a:pt x="115008" y="28667"/>
                  </a:lnTo>
                  <a:lnTo>
                    <a:pt x="116279" y="24322"/>
                  </a:lnTo>
                  <a:lnTo>
                    <a:pt x="117301" y="20226"/>
                  </a:lnTo>
                  <a:lnTo>
                    <a:pt x="118105" y="16396"/>
                  </a:lnTo>
                  <a:lnTo>
                    <a:pt x="118719" y="12851"/>
                  </a:lnTo>
                  <a:lnTo>
                    <a:pt x="119497" y="6683"/>
                  </a:lnTo>
                  <a:lnTo>
                    <a:pt x="119874" y="1862"/>
                  </a:lnTo>
                  <a:lnTo>
                    <a:pt x="119987" y="0"/>
                  </a:lnTo>
                </a:path>
              </a:pathLst>
            </a:custGeom>
            <a:noFill/>
            <a:ln w="19050" cap="flat" cmpd="sng">
              <a:solidFill>
                <a:schemeClr val="accent1"/>
              </a:solidFill>
              <a:prstDash val="dash"/>
              <a:round/>
              <a:headEnd type="none" w="med" len="med"/>
              <a:tailEnd type="oval" w="med" len="med"/>
            </a:ln>
          </p:spPr>
          <p:txBody>
            <a:bodyPr lIns="0" tIns="0" rIns="0" bIns="0" anchor="t" anchorCtr="0">
              <a:noAutofit/>
            </a:bodyPr>
            <a:lstStyle/>
            <a:p>
              <a:pPr marL="0" marR="0" lvl="0" indent="0" algn="l" rtl="0">
                <a:lnSpc>
                  <a:spcPct val="100000"/>
                </a:lnSpc>
                <a:spcBef>
                  <a:spcPts val="0"/>
                </a:spcBef>
                <a:spcAft>
                  <a:spcPts val="0"/>
                </a:spcAft>
                <a:buClr>
                  <a:srgbClr val="000000"/>
                </a:buClr>
                <a:buFont typeface="Arial"/>
                <a:buNone/>
              </a:pPr>
              <a:endParaRPr sz="4300" b="0" i="0" u="none" strike="noStrike" cap="none">
                <a:solidFill>
                  <a:schemeClr val="dk1"/>
                </a:solidFill>
                <a:latin typeface="Roboto"/>
                <a:ea typeface="Roboto"/>
                <a:cs typeface="Roboto"/>
                <a:sym typeface="Roboto"/>
              </a:endParaRPr>
            </a:p>
          </p:txBody>
        </p:sp>
      </p:grpSp>
      <p:grpSp>
        <p:nvGrpSpPr>
          <p:cNvPr id="376" name="Shape 376"/>
          <p:cNvGrpSpPr/>
          <p:nvPr/>
        </p:nvGrpSpPr>
        <p:grpSpPr>
          <a:xfrm>
            <a:off x="843174" y="1078487"/>
            <a:ext cx="2388584" cy="3355237"/>
            <a:chOff x="843174" y="1078487"/>
            <a:chExt cx="2388584" cy="3355237"/>
          </a:xfrm>
        </p:grpSpPr>
        <p:sp>
          <p:nvSpPr>
            <p:cNvPr id="377" name="Shape 377"/>
            <p:cNvSpPr txBox="1"/>
            <p:nvPr/>
          </p:nvSpPr>
          <p:spPr>
            <a:xfrm>
              <a:off x="2143075" y="1958925"/>
              <a:ext cx="754800" cy="133800"/>
            </a:xfrm>
            <a:prstGeom prst="rect">
              <a:avLst/>
            </a:prstGeom>
            <a:noFill/>
            <a:ln>
              <a:noFill/>
            </a:ln>
          </p:spPr>
          <p:txBody>
            <a:bodyPr lIns="0" tIns="0" rIns="0" bIns="0" anchor="t" anchorCtr="0">
              <a:noAutofit/>
            </a:bodyPr>
            <a:lstStyle/>
            <a:p>
              <a:pPr marL="25400" marR="0" lvl="0" indent="0" algn="r" rtl="0">
                <a:lnSpc>
                  <a:spcPct val="100000"/>
                </a:lnSpc>
                <a:spcBef>
                  <a:spcPts val="0"/>
                </a:spcBef>
                <a:spcAft>
                  <a:spcPts val="0"/>
                </a:spcAft>
                <a:buClr>
                  <a:srgbClr val="FFFFFF"/>
                </a:buClr>
                <a:buSzPct val="25000"/>
                <a:buFont typeface="Roboto"/>
                <a:buNone/>
              </a:pPr>
              <a:r>
                <a:rPr lang="en" sz="1400" b="0" i="0" u="none" strike="noStrike" cap="none">
                  <a:solidFill>
                    <a:srgbClr val="FFFFFF"/>
                  </a:solidFill>
                  <a:latin typeface="Roboto"/>
                  <a:ea typeface="Roboto"/>
                  <a:cs typeface="Roboto"/>
                  <a:sym typeface="Roboto"/>
                </a:rPr>
                <a:t>20 </a:t>
              </a:r>
              <a:r>
                <a:rPr lang="en">
                  <a:solidFill>
                    <a:srgbClr val="FFFFFF"/>
                  </a:solidFill>
                  <a:latin typeface="Roboto"/>
                  <a:ea typeface="Roboto"/>
                  <a:cs typeface="Roboto"/>
                  <a:sym typeface="Roboto"/>
                </a:rPr>
                <a:t>лет</a:t>
              </a:r>
            </a:p>
          </p:txBody>
        </p:sp>
        <p:sp>
          <p:nvSpPr>
            <p:cNvPr id="378" name="Shape 378"/>
            <p:cNvSpPr/>
            <p:nvPr/>
          </p:nvSpPr>
          <p:spPr>
            <a:xfrm>
              <a:off x="843174" y="1983025"/>
              <a:ext cx="2154900" cy="2450700"/>
            </a:xfrm>
            <a:custGeom>
              <a:avLst/>
              <a:gdLst/>
              <a:ahLst/>
              <a:cxnLst/>
              <a:rect l="0" t="0" r="0" b="0"/>
              <a:pathLst>
                <a:path w="120000" h="120000" extrusionOk="0">
                  <a:moveTo>
                    <a:pt x="0" y="119958"/>
                  </a:moveTo>
                  <a:lnTo>
                    <a:pt x="11066" y="114118"/>
                  </a:lnTo>
                  <a:lnTo>
                    <a:pt x="20520" y="109093"/>
                  </a:lnTo>
                  <a:lnTo>
                    <a:pt x="28588" y="104730"/>
                  </a:lnTo>
                  <a:lnTo>
                    <a:pt x="35493" y="100873"/>
                  </a:lnTo>
                  <a:lnTo>
                    <a:pt x="41463" y="97369"/>
                  </a:lnTo>
                  <a:lnTo>
                    <a:pt x="51496" y="90804"/>
                  </a:lnTo>
                  <a:lnTo>
                    <a:pt x="56009" y="87435"/>
                  </a:lnTo>
                  <a:lnTo>
                    <a:pt x="60490" y="83803"/>
                  </a:lnTo>
                  <a:lnTo>
                    <a:pt x="65162" y="79753"/>
                  </a:lnTo>
                  <a:lnTo>
                    <a:pt x="70251" y="75133"/>
                  </a:lnTo>
                  <a:lnTo>
                    <a:pt x="75983" y="69787"/>
                  </a:lnTo>
                  <a:lnTo>
                    <a:pt x="82583" y="63562"/>
                  </a:lnTo>
                  <a:lnTo>
                    <a:pt x="88404" y="57749"/>
                  </a:lnTo>
                  <a:lnTo>
                    <a:pt x="93617" y="51935"/>
                  </a:lnTo>
                  <a:lnTo>
                    <a:pt x="98253" y="46170"/>
                  </a:lnTo>
                  <a:lnTo>
                    <a:pt x="102342" y="40501"/>
                  </a:lnTo>
                  <a:lnTo>
                    <a:pt x="105915" y="34979"/>
                  </a:lnTo>
                  <a:lnTo>
                    <a:pt x="109002" y="29654"/>
                  </a:lnTo>
                  <a:lnTo>
                    <a:pt x="111633" y="24573"/>
                  </a:lnTo>
                  <a:lnTo>
                    <a:pt x="113841" y="19786"/>
                  </a:lnTo>
                  <a:lnTo>
                    <a:pt x="115654" y="15343"/>
                  </a:lnTo>
                  <a:lnTo>
                    <a:pt x="117104" y="11292"/>
                  </a:lnTo>
                  <a:lnTo>
                    <a:pt x="118221" y="7683"/>
                  </a:lnTo>
                  <a:lnTo>
                    <a:pt x="119579" y="1988"/>
                  </a:lnTo>
                  <a:lnTo>
                    <a:pt x="119881" y="0"/>
                  </a:lnTo>
                </a:path>
              </a:pathLst>
            </a:custGeom>
            <a:noFill/>
            <a:ln w="19050" cap="flat" cmpd="sng">
              <a:solidFill>
                <a:schemeClr val="accent1"/>
              </a:solidFill>
              <a:prstDash val="dash"/>
              <a:round/>
              <a:headEnd type="none" w="med" len="med"/>
              <a:tailEnd type="oval" w="med" len="med"/>
            </a:ln>
          </p:spPr>
          <p:txBody>
            <a:bodyPr lIns="0" tIns="0" rIns="0" bIns="0" anchor="t" anchorCtr="0">
              <a:noAutofit/>
            </a:bodyPr>
            <a:lstStyle/>
            <a:p>
              <a:pPr marL="0" marR="0" lvl="0" indent="0" algn="l" rtl="0">
                <a:lnSpc>
                  <a:spcPct val="100000"/>
                </a:lnSpc>
                <a:spcBef>
                  <a:spcPts val="0"/>
                </a:spcBef>
                <a:spcAft>
                  <a:spcPts val="0"/>
                </a:spcAft>
                <a:buClr>
                  <a:srgbClr val="000000"/>
                </a:buClr>
                <a:buFont typeface="Arial"/>
                <a:buNone/>
              </a:pPr>
              <a:endParaRPr sz="4300" b="0" i="0" u="none" strike="noStrike" cap="none">
                <a:solidFill>
                  <a:schemeClr val="dk1"/>
                </a:solidFill>
                <a:latin typeface="Roboto"/>
                <a:ea typeface="Roboto"/>
                <a:cs typeface="Roboto"/>
                <a:sym typeface="Roboto"/>
              </a:endParaRPr>
            </a:p>
          </p:txBody>
        </p:sp>
        <p:pic>
          <p:nvPicPr>
            <p:cNvPr id="379" name="Shape 379"/>
            <p:cNvPicPr preferRelativeResize="0"/>
            <p:nvPr/>
          </p:nvPicPr>
          <p:blipFill rotWithShape="1">
            <a:blip r:embed="rId8">
              <a:alphaModFix/>
            </a:blip>
            <a:srcRect l="-10546" t="-10546"/>
            <a:stretch/>
          </p:blipFill>
          <p:spPr>
            <a:xfrm>
              <a:off x="2862758" y="1078487"/>
              <a:ext cx="369000" cy="818400"/>
            </a:xfrm>
            <a:prstGeom prst="rect">
              <a:avLst/>
            </a:prstGeom>
            <a:noFill/>
            <a:ln>
              <a:noFill/>
            </a:ln>
          </p:spPr>
        </p:pic>
      </p:grpSp>
      <p:grpSp>
        <p:nvGrpSpPr>
          <p:cNvPr id="380" name="Shape 380"/>
          <p:cNvGrpSpPr/>
          <p:nvPr/>
        </p:nvGrpSpPr>
        <p:grpSpPr>
          <a:xfrm>
            <a:off x="843186" y="1278200"/>
            <a:ext cx="1363888" cy="3156823"/>
            <a:chOff x="843186" y="1278200"/>
            <a:chExt cx="1363888" cy="3156823"/>
          </a:xfrm>
        </p:grpSpPr>
        <p:sp>
          <p:nvSpPr>
            <p:cNvPr id="381" name="Shape 381"/>
            <p:cNvSpPr txBox="1"/>
            <p:nvPr/>
          </p:nvSpPr>
          <p:spPr>
            <a:xfrm>
              <a:off x="1008749" y="1954725"/>
              <a:ext cx="991200" cy="133800"/>
            </a:xfrm>
            <a:prstGeom prst="rect">
              <a:avLst/>
            </a:prstGeom>
            <a:noFill/>
            <a:ln>
              <a:noFill/>
            </a:ln>
          </p:spPr>
          <p:txBody>
            <a:bodyPr lIns="0" tIns="0" rIns="0" bIns="0" anchor="t" anchorCtr="0">
              <a:noAutofit/>
            </a:bodyPr>
            <a:lstStyle/>
            <a:p>
              <a:pPr marL="25400" marR="0" lvl="0" indent="0" algn="r" rtl="0">
                <a:lnSpc>
                  <a:spcPct val="100000"/>
                </a:lnSpc>
                <a:spcBef>
                  <a:spcPts val="0"/>
                </a:spcBef>
                <a:spcAft>
                  <a:spcPts val="0"/>
                </a:spcAft>
                <a:buClr>
                  <a:srgbClr val="FFFFFF"/>
                </a:buClr>
                <a:buSzPct val="25000"/>
                <a:buFont typeface="Roboto"/>
                <a:buNone/>
              </a:pPr>
              <a:r>
                <a:rPr lang="en" sz="1400" b="0" i="0" u="none" strike="noStrike" cap="none">
                  <a:solidFill>
                    <a:srgbClr val="FFFFFF"/>
                  </a:solidFill>
                  <a:latin typeface="Roboto"/>
                  <a:ea typeface="Roboto"/>
                  <a:cs typeface="Roboto"/>
                  <a:sym typeface="Roboto"/>
                </a:rPr>
                <a:t>5 </a:t>
              </a:r>
              <a:r>
                <a:rPr lang="en">
                  <a:solidFill>
                    <a:srgbClr val="FFFFFF"/>
                  </a:solidFill>
                  <a:latin typeface="Roboto"/>
                  <a:ea typeface="Roboto"/>
                  <a:cs typeface="Roboto"/>
                  <a:sym typeface="Roboto"/>
                </a:rPr>
                <a:t>лет</a:t>
              </a:r>
              <a:r>
                <a:rPr lang="en" sz="1400" b="0" i="0" u="none" strike="noStrike" cap="none">
                  <a:solidFill>
                    <a:srgbClr val="FFFFFF"/>
                  </a:solidFill>
                  <a:latin typeface="Roboto"/>
                  <a:ea typeface="Roboto"/>
                  <a:cs typeface="Roboto"/>
                  <a:sym typeface="Roboto"/>
                </a:rPr>
                <a:t> </a:t>
              </a:r>
            </a:p>
          </p:txBody>
        </p:sp>
        <p:sp>
          <p:nvSpPr>
            <p:cNvPr id="382" name="Shape 382"/>
            <p:cNvSpPr/>
            <p:nvPr/>
          </p:nvSpPr>
          <p:spPr>
            <a:xfrm>
              <a:off x="843186" y="1984323"/>
              <a:ext cx="1227600" cy="2450700"/>
            </a:xfrm>
            <a:custGeom>
              <a:avLst/>
              <a:gdLst/>
              <a:ahLst/>
              <a:cxnLst/>
              <a:rect l="0" t="0" r="0" b="0"/>
              <a:pathLst>
                <a:path w="120000" h="120000" extrusionOk="0">
                  <a:moveTo>
                    <a:pt x="0" y="119958"/>
                  </a:moveTo>
                  <a:lnTo>
                    <a:pt x="11066" y="114118"/>
                  </a:lnTo>
                  <a:lnTo>
                    <a:pt x="20520" y="109093"/>
                  </a:lnTo>
                  <a:lnTo>
                    <a:pt x="28588" y="104730"/>
                  </a:lnTo>
                  <a:lnTo>
                    <a:pt x="35493" y="100873"/>
                  </a:lnTo>
                  <a:lnTo>
                    <a:pt x="41463" y="97369"/>
                  </a:lnTo>
                  <a:lnTo>
                    <a:pt x="51496" y="90804"/>
                  </a:lnTo>
                  <a:lnTo>
                    <a:pt x="56009" y="87435"/>
                  </a:lnTo>
                  <a:lnTo>
                    <a:pt x="60490" y="83803"/>
                  </a:lnTo>
                  <a:lnTo>
                    <a:pt x="65162" y="79753"/>
                  </a:lnTo>
                  <a:lnTo>
                    <a:pt x="70251" y="75133"/>
                  </a:lnTo>
                  <a:lnTo>
                    <a:pt x="75983" y="69787"/>
                  </a:lnTo>
                  <a:lnTo>
                    <a:pt x="82583" y="63562"/>
                  </a:lnTo>
                  <a:lnTo>
                    <a:pt x="88404" y="57749"/>
                  </a:lnTo>
                  <a:lnTo>
                    <a:pt x="93617" y="51935"/>
                  </a:lnTo>
                  <a:lnTo>
                    <a:pt x="98253" y="46170"/>
                  </a:lnTo>
                  <a:lnTo>
                    <a:pt x="102342" y="40501"/>
                  </a:lnTo>
                  <a:lnTo>
                    <a:pt x="105915" y="34979"/>
                  </a:lnTo>
                  <a:lnTo>
                    <a:pt x="109002" y="29654"/>
                  </a:lnTo>
                  <a:lnTo>
                    <a:pt x="111633" y="24573"/>
                  </a:lnTo>
                  <a:lnTo>
                    <a:pt x="113841" y="19786"/>
                  </a:lnTo>
                  <a:lnTo>
                    <a:pt x="115654" y="15343"/>
                  </a:lnTo>
                  <a:lnTo>
                    <a:pt x="117104" y="11292"/>
                  </a:lnTo>
                  <a:lnTo>
                    <a:pt x="118221" y="7683"/>
                  </a:lnTo>
                  <a:lnTo>
                    <a:pt x="119579" y="1988"/>
                  </a:lnTo>
                  <a:lnTo>
                    <a:pt x="119881" y="0"/>
                  </a:lnTo>
                </a:path>
              </a:pathLst>
            </a:custGeom>
            <a:noFill/>
            <a:ln w="19050" cap="flat" cmpd="sng">
              <a:solidFill>
                <a:schemeClr val="accent1"/>
              </a:solidFill>
              <a:prstDash val="dash"/>
              <a:round/>
              <a:headEnd type="none" w="med" len="med"/>
              <a:tailEnd type="oval" w="med" len="med"/>
            </a:ln>
          </p:spPr>
          <p:txBody>
            <a:bodyPr lIns="0" tIns="0" rIns="0" bIns="0" anchor="t" anchorCtr="0">
              <a:noAutofit/>
            </a:bodyPr>
            <a:lstStyle/>
            <a:p>
              <a:pPr marL="0" marR="0" lvl="0" indent="0" algn="l" rtl="0">
                <a:lnSpc>
                  <a:spcPct val="100000"/>
                </a:lnSpc>
                <a:spcBef>
                  <a:spcPts val="0"/>
                </a:spcBef>
                <a:spcAft>
                  <a:spcPts val="0"/>
                </a:spcAft>
                <a:buClr>
                  <a:srgbClr val="000000"/>
                </a:buClr>
                <a:buFont typeface="Arial"/>
                <a:buNone/>
              </a:pPr>
              <a:endParaRPr sz="4300" b="0" i="0" u="none" strike="noStrike" cap="none">
                <a:solidFill>
                  <a:schemeClr val="dk1"/>
                </a:solidFill>
                <a:latin typeface="Roboto"/>
                <a:ea typeface="Roboto"/>
                <a:cs typeface="Roboto"/>
                <a:sym typeface="Roboto"/>
              </a:endParaRPr>
            </a:p>
          </p:txBody>
        </p:sp>
        <p:pic>
          <p:nvPicPr>
            <p:cNvPr id="383" name="Shape 383"/>
            <p:cNvPicPr preferRelativeResize="0"/>
            <p:nvPr/>
          </p:nvPicPr>
          <p:blipFill rotWithShape="1">
            <a:blip r:embed="rId9">
              <a:alphaModFix/>
            </a:blip>
            <a:srcRect/>
            <a:stretch/>
          </p:blipFill>
          <p:spPr>
            <a:xfrm>
              <a:off x="1934975" y="1278200"/>
              <a:ext cx="272100" cy="572700"/>
            </a:xfrm>
            <a:prstGeom prst="rect">
              <a:avLst/>
            </a:prstGeom>
            <a:noFill/>
            <a:ln>
              <a:noFill/>
            </a:ln>
          </p:spPr>
        </p:pic>
      </p:grpSp>
      <p:grpSp>
        <p:nvGrpSpPr>
          <p:cNvPr id="384" name="Shape 384"/>
          <p:cNvGrpSpPr/>
          <p:nvPr/>
        </p:nvGrpSpPr>
        <p:grpSpPr>
          <a:xfrm>
            <a:off x="843175" y="2511827"/>
            <a:ext cx="755422" cy="1940316"/>
            <a:chOff x="843165" y="2716650"/>
            <a:chExt cx="755422" cy="1735679"/>
          </a:xfrm>
        </p:grpSpPr>
        <p:sp>
          <p:nvSpPr>
            <p:cNvPr id="385" name="Shape 385"/>
            <p:cNvSpPr txBox="1"/>
            <p:nvPr/>
          </p:nvSpPr>
          <p:spPr>
            <a:xfrm>
              <a:off x="982399" y="3191233"/>
              <a:ext cx="587700" cy="162300"/>
            </a:xfrm>
            <a:prstGeom prst="rect">
              <a:avLst/>
            </a:prstGeom>
            <a:noFill/>
            <a:ln>
              <a:noFill/>
            </a:ln>
          </p:spPr>
          <p:txBody>
            <a:bodyPr lIns="0" tIns="0" rIns="0" bIns="0" anchor="t" anchorCtr="0">
              <a:noAutofit/>
            </a:bodyPr>
            <a:lstStyle/>
            <a:p>
              <a:pPr marL="25400" marR="0" lvl="0" indent="0" algn="ctr" rtl="0">
                <a:lnSpc>
                  <a:spcPct val="100000"/>
                </a:lnSpc>
                <a:spcBef>
                  <a:spcPts val="0"/>
                </a:spcBef>
                <a:spcAft>
                  <a:spcPts val="0"/>
                </a:spcAft>
                <a:buClr>
                  <a:srgbClr val="FFFFFF"/>
                </a:buClr>
                <a:buSzPct val="25000"/>
                <a:buFont typeface="Roboto"/>
                <a:buNone/>
              </a:pPr>
              <a:r>
                <a:rPr lang="en" sz="1400" b="0" i="0" u="none" strike="noStrike" cap="none">
                  <a:solidFill>
                    <a:srgbClr val="FFFFFF"/>
                  </a:solidFill>
                  <a:latin typeface="Roboto"/>
                  <a:ea typeface="Roboto"/>
                  <a:cs typeface="Roboto"/>
                  <a:sym typeface="Roboto"/>
                </a:rPr>
                <a:t>5</a:t>
              </a:r>
              <a:r>
                <a:rPr lang="en">
                  <a:solidFill>
                    <a:srgbClr val="FFFFFF"/>
                  </a:solidFill>
                  <a:latin typeface="Roboto"/>
                  <a:ea typeface="Roboto"/>
                  <a:cs typeface="Roboto"/>
                  <a:sym typeface="Roboto"/>
                </a:rPr>
                <a:t> лет</a:t>
              </a:r>
            </a:p>
          </p:txBody>
        </p:sp>
        <p:sp>
          <p:nvSpPr>
            <p:cNvPr id="386" name="Shape 386"/>
            <p:cNvSpPr/>
            <p:nvPr/>
          </p:nvSpPr>
          <p:spPr>
            <a:xfrm>
              <a:off x="843165" y="3447929"/>
              <a:ext cx="290700" cy="1004400"/>
            </a:xfrm>
            <a:custGeom>
              <a:avLst/>
              <a:gdLst/>
              <a:ahLst/>
              <a:cxnLst/>
              <a:rect l="0" t="0" r="0" b="0"/>
              <a:pathLst>
                <a:path w="120000" h="120000" extrusionOk="0">
                  <a:moveTo>
                    <a:pt x="120000" y="0"/>
                  </a:moveTo>
                  <a:lnTo>
                    <a:pt x="118329" y="5085"/>
                  </a:lnTo>
                  <a:lnTo>
                    <a:pt x="115649" y="11853"/>
                  </a:lnTo>
                  <a:lnTo>
                    <a:pt x="113779" y="16045"/>
                  </a:lnTo>
                  <a:lnTo>
                    <a:pt x="111530" y="20684"/>
                  </a:lnTo>
                  <a:lnTo>
                    <a:pt x="108882" y="25701"/>
                  </a:lnTo>
                  <a:lnTo>
                    <a:pt x="105816" y="31028"/>
                  </a:lnTo>
                  <a:lnTo>
                    <a:pt x="102311" y="36596"/>
                  </a:lnTo>
                  <a:lnTo>
                    <a:pt x="98348" y="42337"/>
                  </a:lnTo>
                  <a:lnTo>
                    <a:pt x="93907" y="48183"/>
                  </a:lnTo>
                  <a:lnTo>
                    <a:pt x="88969" y="54064"/>
                  </a:lnTo>
                  <a:lnTo>
                    <a:pt x="83513" y="59912"/>
                  </a:lnTo>
                  <a:lnTo>
                    <a:pt x="77521" y="65659"/>
                  </a:lnTo>
                  <a:lnTo>
                    <a:pt x="70971" y="71236"/>
                  </a:lnTo>
                  <a:lnTo>
                    <a:pt x="63845" y="76574"/>
                  </a:lnTo>
                  <a:lnTo>
                    <a:pt x="58406" y="80316"/>
                  </a:lnTo>
                  <a:lnTo>
                    <a:pt x="51394" y="85049"/>
                  </a:lnTo>
                  <a:lnTo>
                    <a:pt x="43320" y="90451"/>
                  </a:lnTo>
                  <a:lnTo>
                    <a:pt x="34695" y="96201"/>
                  </a:lnTo>
                  <a:lnTo>
                    <a:pt x="26031" y="101975"/>
                  </a:lnTo>
                  <a:lnTo>
                    <a:pt x="17837" y="107454"/>
                  </a:lnTo>
                  <a:lnTo>
                    <a:pt x="10627" y="112315"/>
                  </a:lnTo>
                  <a:lnTo>
                    <a:pt x="4909" y="116236"/>
                  </a:lnTo>
                  <a:lnTo>
                    <a:pt x="1197" y="118895"/>
                  </a:lnTo>
                  <a:lnTo>
                    <a:pt x="0" y="119971"/>
                  </a:lnTo>
                </a:path>
              </a:pathLst>
            </a:custGeom>
            <a:noFill/>
            <a:ln w="19050" cap="flat" cmpd="sng">
              <a:solidFill>
                <a:schemeClr val="accent1"/>
              </a:solidFill>
              <a:prstDash val="dash"/>
              <a:round/>
              <a:headEnd type="oval" w="med" len="med"/>
              <a:tailEnd type="none" w="med" len="med"/>
            </a:ln>
          </p:spPr>
          <p:txBody>
            <a:bodyPr lIns="0" tIns="0" rIns="0" bIns="0" anchor="t" anchorCtr="0">
              <a:noAutofit/>
            </a:bodyPr>
            <a:lstStyle/>
            <a:p>
              <a:pPr marL="0" marR="0" lvl="0" indent="0" algn="l" rtl="0">
                <a:lnSpc>
                  <a:spcPct val="100000"/>
                </a:lnSpc>
                <a:spcBef>
                  <a:spcPts val="0"/>
                </a:spcBef>
                <a:spcAft>
                  <a:spcPts val="0"/>
                </a:spcAft>
                <a:buClr>
                  <a:srgbClr val="000000"/>
                </a:buClr>
                <a:buFont typeface="Arial"/>
                <a:buNone/>
              </a:pPr>
              <a:endParaRPr sz="4300" b="0" i="0" u="none" strike="noStrike" cap="none">
                <a:solidFill>
                  <a:schemeClr val="dk1"/>
                </a:solidFill>
                <a:latin typeface="Roboto"/>
                <a:ea typeface="Roboto"/>
                <a:cs typeface="Roboto"/>
                <a:sym typeface="Roboto"/>
              </a:endParaRPr>
            </a:p>
          </p:txBody>
        </p:sp>
        <p:pic>
          <p:nvPicPr>
            <p:cNvPr id="387" name="Shape 387"/>
            <p:cNvPicPr preferRelativeResize="0"/>
            <p:nvPr/>
          </p:nvPicPr>
          <p:blipFill rotWithShape="1">
            <a:blip r:embed="rId10">
              <a:alphaModFix/>
            </a:blip>
            <a:srcRect/>
            <a:stretch/>
          </p:blipFill>
          <p:spPr>
            <a:xfrm>
              <a:off x="953887" y="2716650"/>
              <a:ext cx="644700" cy="474600"/>
            </a:xfrm>
            <a:prstGeom prst="rect">
              <a:avLst/>
            </a:prstGeom>
            <a:noFill/>
            <a:ln>
              <a:noFill/>
            </a:ln>
          </p:spPr>
        </p:pic>
      </p:grpSp>
      <p:sp>
        <p:nvSpPr>
          <p:cNvPr id="388" name="Shape 388"/>
          <p:cNvSpPr txBox="1"/>
          <p:nvPr/>
        </p:nvSpPr>
        <p:spPr>
          <a:xfrm>
            <a:off x="1519250" y="5015375"/>
            <a:ext cx="10543200" cy="1230000"/>
          </a:xfrm>
          <a:prstGeom prst="rect">
            <a:avLst/>
          </a:prstGeom>
          <a:noFill/>
          <a:ln>
            <a:noFill/>
          </a:ln>
        </p:spPr>
        <p:txBody>
          <a:bodyPr lIns="91425" tIns="91425" rIns="91425" bIns="91425" anchor="t" anchorCtr="0">
            <a:noAutofit/>
          </a:bodyPr>
          <a:lstStyle/>
          <a:p>
            <a:pPr lvl="0">
              <a:spcBef>
                <a:spcPts val="0"/>
              </a:spcBef>
              <a:buNone/>
            </a:pPr>
            <a:endParaRPr/>
          </a:p>
        </p:txBody>
      </p:sp>
    </p:spTree>
  </p:cSld>
  <p:clrMapOvr>
    <a:masterClrMapping/>
  </p:clrMapOvr>
  <p:transition spd="slow">
    <p:cut/>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pic>
        <p:nvPicPr>
          <p:cNvPr id="393" name="Shape 393"/>
          <p:cNvPicPr preferRelativeResize="0"/>
          <p:nvPr/>
        </p:nvPicPr>
        <p:blipFill rotWithShape="1">
          <a:blip r:embed="rId3">
            <a:alphaModFix/>
          </a:blip>
          <a:srcRect t="39" b="49"/>
          <a:stretch/>
        </p:blipFill>
        <p:spPr>
          <a:xfrm>
            <a:off x="0" y="0"/>
            <a:ext cx="9144000" cy="5143500"/>
          </a:xfrm>
          <a:prstGeom prst="rect">
            <a:avLst/>
          </a:prstGeom>
          <a:noFill/>
          <a:ln>
            <a:noFill/>
          </a:ln>
        </p:spPr>
      </p:pic>
      <p:sp>
        <p:nvSpPr>
          <p:cNvPr id="394" name="Shape 394"/>
          <p:cNvSpPr/>
          <p:nvPr/>
        </p:nvSpPr>
        <p:spPr>
          <a:xfrm>
            <a:off x="0" y="125"/>
            <a:ext cx="9144000" cy="5143500"/>
          </a:xfrm>
          <a:prstGeom prst="rect">
            <a:avLst/>
          </a:prstGeom>
          <a:solidFill>
            <a:srgbClr val="000000">
              <a:alpha val="68240"/>
            </a:srgbClr>
          </a:solidFill>
          <a:ln>
            <a:noFill/>
          </a:ln>
        </p:spPr>
        <p:txBody>
          <a:bodyPr lIns="121700" tIns="121700" rIns="121700" bIns="121700" anchor="ctr" anchorCtr="0">
            <a:noAutofit/>
          </a:bodyPr>
          <a:lstStyle/>
          <a:p>
            <a:pPr marL="0" marR="0" lvl="0" indent="0" algn="l" rtl="0">
              <a:lnSpc>
                <a:spcPct val="100000"/>
              </a:lnSpc>
              <a:spcBef>
                <a:spcPts val="0"/>
              </a:spcBef>
              <a:spcAft>
                <a:spcPts val="0"/>
              </a:spcAft>
              <a:buClr>
                <a:srgbClr val="000000"/>
              </a:buClr>
              <a:buFont typeface="Arial"/>
              <a:buNone/>
            </a:pPr>
            <a:endParaRPr sz="1900" b="0" i="0" u="none" strike="noStrike" cap="none">
              <a:solidFill>
                <a:srgbClr val="4285F4"/>
              </a:solidFill>
              <a:latin typeface="Arial"/>
              <a:ea typeface="Arial"/>
              <a:cs typeface="Arial"/>
              <a:sym typeface="Arial"/>
            </a:endParaRPr>
          </a:p>
        </p:txBody>
      </p:sp>
      <p:pic>
        <p:nvPicPr>
          <p:cNvPr id="395" name="Shape 395"/>
          <p:cNvPicPr preferRelativeResize="0"/>
          <p:nvPr/>
        </p:nvPicPr>
        <p:blipFill rotWithShape="1">
          <a:blip r:embed="rId4">
            <a:alphaModFix/>
          </a:blip>
          <a:srcRect/>
          <a:stretch/>
        </p:blipFill>
        <p:spPr>
          <a:xfrm>
            <a:off x="8269403" y="4771830"/>
            <a:ext cx="754800" cy="240900"/>
          </a:xfrm>
          <a:prstGeom prst="rect">
            <a:avLst/>
          </a:prstGeom>
          <a:noFill/>
          <a:ln>
            <a:noFill/>
          </a:ln>
        </p:spPr>
      </p:pic>
      <p:sp>
        <p:nvSpPr>
          <p:cNvPr id="396" name="Shape 396"/>
          <p:cNvSpPr txBox="1"/>
          <p:nvPr/>
        </p:nvSpPr>
        <p:spPr>
          <a:xfrm>
            <a:off x="214675" y="558700"/>
            <a:ext cx="8520600" cy="454500"/>
          </a:xfrm>
          <a:prstGeom prst="rect">
            <a:avLst/>
          </a:prstGeom>
          <a:noFill/>
          <a:ln>
            <a:noFill/>
          </a:ln>
        </p:spPr>
        <p:txBody>
          <a:bodyPr lIns="91425" tIns="91425" rIns="91425" bIns="91425" anchor="t" anchorCtr="0">
            <a:noAutofit/>
          </a:bodyPr>
          <a:lstStyle/>
          <a:p>
            <a:pPr marL="0" marR="0" lvl="0" indent="0" algn="l" rtl="0">
              <a:lnSpc>
                <a:spcPct val="115000"/>
              </a:lnSpc>
              <a:spcBef>
                <a:spcPts val="0"/>
              </a:spcBef>
              <a:spcAft>
                <a:spcPts val="0"/>
              </a:spcAft>
              <a:buClr>
                <a:srgbClr val="FFFFFF"/>
              </a:buClr>
              <a:buSzPct val="25000"/>
              <a:buFont typeface="Roboto"/>
              <a:buNone/>
            </a:pPr>
            <a:r>
              <a:rPr lang="en" sz="1800">
                <a:solidFill>
                  <a:srgbClr val="FFFFFF"/>
                </a:solidFill>
                <a:latin typeface="Roboto"/>
                <a:ea typeface="Roboto"/>
                <a:cs typeface="Roboto"/>
                <a:sym typeface="Roboto"/>
              </a:rPr>
              <a:t>Мобильный трафик уже </a:t>
            </a:r>
            <a:r>
              <a:rPr lang="en" sz="1800" b="1">
                <a:solidFill>
                  <a:schemeClr val="accent1"/>
                </a:solidFill>
                <a:latin typeface="Roboto"/>
                <a:ea typeface="Roboto"/>
                <a:cs typeface="Roboto"/>
                <a:sym typeface="Roboto"/>
              </a:rPr>
              <a:t>б</a:t>
            </a:r>
            <a:r>
              <a:rPr lang="en" sz="1800" b="1" i="0" u="none" strike="noStrike" cap="none">
                <a:solidFill>
                  <a:schemeClr val="accent1"/>
                </a:solidFill>
                <a:latin typeface="Roboto"/>
                <a:ea typeface="Roboto"/>
                <a:cs typeface="Roboto"/>
                <a:sym typeface="Roboto"/>
              </a:rPr>
              <a:t>ольше 50%</a:t>
            </a:r>
            <a:r>
              <a:rPr lang="en" sz="1800" b="1">
                <a:solidFill>
                  <a:schemeClr val="accent1"/>
                </a:solidFill>
                <a:latin typeface="Roboto"/>
                <a:ea typeface="Roboto"/>
                <a:cs typeface="Roboto"/>
                <a:sym typeface="Roboto"/>
              </a:rPr>
              <a:t> </a:t>
            </a:r>
            <a:r>
              <a:rPr lang="en" sz="1800">
                <a:solidFill>
                  <a:srgbClr val="FFFFFF"/>
                </a:solidFill>
                <a:latin typeface="Roboto"/>
                <a:ea typeface="Roboto"/>
                <a:cs typeface="Roboto"/>
                <a:sym typeface="Roboto"/>
              </a:rPr>
              <a:t>всего интернет-трафика во всем мире</a:t>
            </a:r>
          </a:p>
        </p:txBody>
      </p:sp>
      <p:sp>
        <p:nvSpPr>
          <p:cNvPr id="397" name="Shape 397"/>
          <p:cNvSpPr txBox="1"/>
          <p:nvPr/>
        </p:nvSpPr>
        <p:spPr>
          <a:xfrm>
            <a:off x="6472400" y="1988675"/>
            <a:ext cx="2551800" cy="1166400"/>
          </a:xfrm>
          <a:prstGeom prst="rect">
            <a:avLst/>
          </a:prstGeom>
          <a:noFill/>
          <a:ln>
            <a:noFill/>
          </a:ln>
        </p:spPr>
        <p:txBody>
          <a:bodyPr lIns="91425" tIns="91425" rIns="91425" bIns="91425" anchor="t" anchorCtr="0">
            <a:noAutofit/>
          </a:bodyPr>
          <a:lstStyle/>
          <a:p>
            <a:pPr lvl="0">
              <a:spcBef>
                <a:spcPts val="0"/>
              </a:spcBef>
              <a:buNone/>
            </a:pPr>
            <a:r>
              <a:rPr lang="en">
                <a:solidFill>
                  <a:schemeClr val="lt1"/>
                </a:solidFill>
              </a:rPr>
              <a:t>В конце 2015 года доля запросов с мобильных устройств </a:t>
            </a:r>
            <a:r>
              <a:rPr lang="en" b="1">
                <a:solidFill>
                  <a:schemeClr val="lt1"/>
                </a:solidFill>
              </a:rPr>
              <a:t>впервые превысила</a:t>
            </a:r>
            <a:r>
              <a:rPr lang="en">
                <a:solidFill>
                  <a:schemeClr val="lt1"/>
                </a:solidFill>
              </a:rPr>
              <a:t> долю запросов с десктопа в Google!</a:t>
            </a:r>
          </a:p>
        </p:txBody>
      </p:sp>
      <p:pic>
        <p:nvPicPr>
          <p:cNvPr id="398" name="Shape 398"/>
          <p:cNvPicPr preferRelativeResize="0"/>
          <p:nvPr/>
        </p:nvPicPr>
        <p:blipFill>
          <a:blip r:embed="rId5">
            <a:alphaModFix/>
          </a:blip>
          <a:stretch>
            <a:fillRect/>
          </a:stretch>
        </p:blipFill>
        <p:spPr>
          <a:xfrm>
            <a:off x="834275" y="1290275"/>
            <a:ext cx="4931300" cy="3046024"/>
          </a:xfrm>
          <a:prstGeom prst="rect">
            <a:avLst/>
          </a:prstGeom>
          <a:noFill/>
          <a:ln>
            <a:noFill/>
          </a:ln>
        </p:spPr>
      </p:pic>
      <p:cxnSp>
        <p:nvCxnSpPr>
          <p:cNvPr id="399" name="Shape 399"/>
          <p:cNvCxnSpPr/>
          <p:nvPr/>
        </p:nvCxnSpPr>
        <p:spPr>
          <a:xfrm rot="10800000" flipH="1">
            <a:off x="1308325" y="3751825"/>
            <a:ext cx="4239300" cy="12000"/>
          </a:xfrm>
          <a:prstGeom prst="straightConnector1">
            <a:avLst/>
          </a:prstGeom>
          <a:noFill/>
          <a:ln w="9525" cap="flat" cmpd="sng">
            <a:solidFill>
              <a:srgbClr val="FFFFFF"/>
            </a:solidFill>
            <a:prstDash val="solid"/>
            <a:round/>
            <a:headEnd type="none" w="lg" len="lg"/>
            <a:tailEnd type="none" w="lg" len="lg"/>
          </a:ln>
        </p:spPr>
      </p:cxnSp>
      <p:sp>
        <p:nvSpPr>
          <p:cNvPr id="400" name="Shape 400"/>
          <p:cNvSpPr txBox="1"/>
          <p:nvPr/>
        </p:nvSpPr>
        <p:spPr>
          <a:xfrm>
            <a:off x="992125" y="3751825"/>
            <a:ext cx="603000" cy="269400"/>
          </a:xfrm>
          <a:prstGeom prst="rect">
            <a:avLst/>
          </a:prstGeom>
          <a:noFill/>
          <a:ln>
            <a:noFill/>
          </a:ln>
        </p:spPr>
        <p:txBody>
          <a:bodyPr lIns="91425" tIns="91425" rIns="91425" bIns="91425" anchor="t" anchorCtr="0">
            <a:noAutofit/>
          </a:bodyPr>
          <a:lstStyle/>
          <a:p>
            <a:pPr lvl="0" algn="ctr">
              <a:spcBef>
                <a:spcPts val="0"/>
              </a:spcBef>
              <a:buNone/>
            </a:pPr>
            <a:r>
              <a:rPr lang="en" sz="800">
                <a:solidFill>
                  <a:srgbClr val="FFFFFF"/>
                </a:solidFill>
              </a:rPr>
              <a:t>Янв ‘14</a:t>
            </a:r>
          </a:p>
        </p:txBody>
      </p:sp>
      <p:sp>
        <p:nvSpPr>
          <p:cNvPr id="401" name="Shape 401"/>
          <p:cNvSpPr txBox="1"/>
          <p:nvPr/>
        </p:nvSpPr>
        <p:spPr>
          <a:xfrm>
            <a:off x="5116300" y="3751825"/>
            <a:ext cx="603000" cy="269400"/>
          </a:xfrm>
          <a:prstGeom prst="rect">
            <a:avLst/>
          </a:prstGeom>
          <a:noFill/>
          <a:ln>
            <a:noFill/>
          </a:ln>
        </p:spPr>
        <p:txBody>
          <a:bodyPr lIns="91425" tIns="91425" rIns="91425" bIns="91425" anchor="t" anchorCtr="0">
            <a:noAutofit/>
          </a:bodyPr>
          <a:lstStyle/>
          <a:p>
            <a:pPr lvl="0" algn="ctr" rtl="0">
              <a:spcBef>
                <a:spcPts val="0"/>
              </a:spcBef>
              <a:buNone/>
            </a:pPr>
            <a:r>
              <a:rPr lang="en" sz="800">
                <a:solidFill>
                  <a:srgbClr val="FFFFFF"/>
                </a:solidFill>
              </a:rPr>
              <a:t>Мар ‘16</a:t>
            </a:r>
          </a:p>
        </p:txBody>
      </p:sp>
      <p:sp>
        <p:nvSpPr>
          <p:cNvPr id="402" name="Shape 402"/>
          <p:cNvSpPr txBox="1"/>
          <p:nvPr/>
        </p:nvSpPr>
        <p:spPr>
          <a:xfrm>
            <a:off x="199068" y="4873442"/>
            <a:ext cx="2189100" cy="1761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FFFFFF"/>
              </a:buClr>
              <a:buSzPct val="25000"/>
              <a:buFont typeface="Roboto"/>
              <a:buNone/>
            </a:pPr>
            <a:r>
              <a:rPr lang="en" sz="800">
                <a:solidFill>
                  <a:srgbClr val="FFFFFF"/>
                </a:solidFill>
                <a:latin typeface="Roboto"/>
                <a:ea typeface="Roboto"/>
                <a:cs typeface="Roboto"/>
                <a:sym typeface="Roboto"/>
              </a:rPr>
              <a:t>Источник</a:t>
            </a:r>
            <a:r>
              <a:rPr lang="en" sz="800" b="0" i="0" u="none" strike="noStrike" cap="none">
                <a:solidFill>
                  <a:srgbClr val="FFFFFF"/>
                </a:solidFill>
                <a:latin typeface="Roboto"/>
                <a:ea typeface="Roboto"/>
                <a:cs typeface="Roboto"/>
                <a:sym typeface="Roboto"/>
              </a:rPr>
              <a:t>: </a:t>
            </a:r>
            <a:r>
              <a:rPr lang="en" sz="800">
                <a:solidFill>
                  <a:srgbClr val="FFFFFF"/>
                </a:solidFill>
                <a:latin typeface="Roboto"/>
                <a:ea typeface="Roboto"/>
                <a:cs typeface="Roboto"/>
                <a:sym typeface="Roboto"/>
              </a:rPr>
              <a:t>Google Internal Data</a:t>
            </a:r>
          </a:p>
        </p:txBody>
      </p:sp>
    </p:spTree>
  </p:cSld>
  <p:clrMapOvr>
    <a:masterClrMapping/>
  </p:clrMapOvr>
  <p:transition spd="slow">
    <p:cut/>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pic>
        <p:nvPicPr>
          <p:cNvPr id="407" name="Shape 407"/>
          <p:cNvPicPr preferRelativeResize="0"/>
          <p:nvPr/>
        </p:nvPicPr>
        <p:blipFill rotWithShape="1">
          <a:blip r:embed="rId3">
            <a:alphaModFix/>
          </a:blip>
          <a:srcRect t="39" b="49"/>
          <a:stretch/>
        </p:blipFill>
        <p:spPr>
          <a:xfrm>
            <a:off x="0" y="0"/>
            <a:ext cx="9144000" cy="5143499"/>
          </a:xfrm>
          <a:prstGeom prst="rect">
            <a:avLst/>
          </a:prstGeom>
          <a:noFill/>
          <a:ln>
            <a:noFill/>
          </a:ln>
        </p:spPr>
      </p:pic>
      <p:sp>
        <p:nvSpPr>
          <p:cNvPr id="408" name="Shape 408"/>
          <p:cNvSpPr/>
          <p:nvPr/>
        </p:nvSpPr>
        <p:spPr>
          <a:xfrm>
            <a:off x="0" y="125"/>
            <a:ext cx="4369200" cy="5143499"/>
          </a:xfrm>
          <a:prstGeom prst="rect">
            <a:avLst/>
          </a:prstGeom>
          <a:solidFill>
            <a:srgbClr val="000000">
              <a:alpha val="68235"/>
            </a:srgbClr>
          </a:solidFill>
          <a:ln>
            <a:noFill/>
          </a:ln>
        </p:spPr>
        <p:txBody>
          <a:bodyPr lIns="121700" tIns="121700" rIns="121700" bIns="121700" anchor="ctr" anchorCtr="0">
            <a:noAutofit/>
          </a:bodyPr>
          <a:lstStyle/>
          <a:p>
            <a:pPr marL="0" marR="0" lvl="0" indent="0" algn="l" rtl="0">
              <a:lnSpc>
                <a:spcPct val="100000"/>
              </a:lnSpc>
              <a:spcBef>
                <a:spcPts val="0"/>
              </a:spcBef>
              <a:spcAft>
                <a:spcPts val="0"/>
              </a:spcAft>
              <a:buClr>
                <a:srgbClr val="000000"/>
              </a:buClr>
              <a:buFont typeface="Arial"/>
              <a:buNone/>
            </a:pPr>
            <a:endParaRPr sz="1900" b="0" i="0" u="none" strike="noStrike" cap="none">
              <a:solidFill>
                <a:srgbClr val="4285F4"/>
              </a:solidFill>
              <a:latin typeface="Arial"/>
              <a:ea typeface="Arial"/>
              <a:cs typeface="Arial"/>
              <a:sym typeface="Arial"/>
            </a:endParaRPr>
          </a:p>
        </p:txBody>
      </p:sp>
      <p:sp>
        <p:nvSpPr>
          <p:cNvPr id="409" name="Shape 409"/>
          <p:cNvSpPr txBox="1"/>
          <p:nvPr/>
        </p:nvSpPr>
        <p:spPr>
          <a:xfrm>
            <a:off x="159318" y="184500"/>
            <a:ext cx="4209881" cy="2084724"/>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FFFFFF"/>
              </a:buClr>
              <a:buSzPct val="25000"/>
              <a:buFont typeface="Roboto"/>
              <a:buNone/>
            </a:pPr>
            <a:r>
              <a:rPr lang="en" sz="1800">
                <a:solidFill>
                  <a:srgbClr val="FFFFFF"/>
                </a:solidFill>
                <a:latin typeface="Roboto"/>
                <a:ea typeface="Roboto"/>
                <a:cs typeface="Roboto"/>
                <a:sym typeface="Roboto"/>
              </a:rPr>
              <a:t>В мире </a:t>
            </a:r>
            <a:r>
              <a:rPr lang="en" sz="1800" b="0" i="0" u="none" strike="noStrike" cap="none">
                <a:solidFill>
                  <a:srgbClr val="FFFFFF"/>
                </a:solidFill>
                <a:latin typeface="Roboto"/>
                <a:ea typeface="Roboto"/>
                <a:cs typeface="Roboto"/>
                <a:sym typeface="Roboto"/>
              </a:rPr>
              <a:t> </a:t>
            </a:r>
            <a:r>
              <a:rPr lang="en" sz="1800" b="1">
                <a:solidFill>
                  <a:schemeClr val="accent1"/>
                </a:solidFill>
                <a:latin typeface="Roboto"/>
                <a:ea typeface="Roboto"/>
                <a:cs typeface="Roboto"/>
                <a:sym typeface="Roboto"/>
              </a:rPr>
              <a:t>больше времени проводится на мобильных устройствах </a:t>
            </a:r>
            <a:r>
              <a:rPr lang="en" sz="1800">
                <a:solidFill>
                  <a:srgbClr val="FFFFFF"/>
                </a:solidFill>
                <a:latin typeface="Roboto"/>
                <a:ea typeface="Roboto"/>
                <a:cs typeface="Roboto"/>
                <a:sym typeface="Roboto"/>
              </a:rPr>
              <a:t>чем смотрят ТВ</a:t>
            </a:r>
            <a:r>
              <a:rPr lang="en" sz="1800" b="0" i="0" u="none" strike="noStrike" cap="none">
                <a:solidFill>
                  <a:srgbClr val="FFFFFF"/>
                </a:solidFill>
                <a:latin typeface="Roboto"/>
                <a:ea typeface="Roboto"/>
                <a:cs typeface="Roboto"/>
                <a:sym typeface="Roboto"/>
              </a:rPr>
              <a:t>:</a:t>
            </a:r>
            <a:r>
              <a:rPr lang="en" sz="1800" b="0" i="0" u="none" strike="noStrike" cap="none" baseline="30000">
                <a:solidFill>
                  <a:srgbClr val="FFFFFF"/>
                </a:solidFill>
                <a:latin typeface="Roboto"/>
                <a:ea typeface="Roboto"/>
                <a:cs typeface="Roboto"/>
                <a:sym typeface="Roboto"/>
              </a:rPr>
              <a:t>*</a:t>
            </a:r>
          </a:p>
          <a:p>
            <a:pPr marL="0" marR="0" lvl="0" indent="0" algn="l" rtl="0">
              <a:lnSpc>
                <a:spcPct val="100000"/>
              </a:lnSpc>
              <a:spcBef>
                <a:spcPts val="0"/>
              </a:spcBef>
              <a:spcAft>
                <a:spcPts val="0"/>
              </a:spcAft>
              <a:buClr>
                <a:srgbClr val="FFFFFF"/>
              </a:buClr>
              <a:buFont typeface="Roboto"/>
              <a:buNone/>
            </a:pPr>
            <a:endParaRPr sz="600"/>
          </a:p>
          <a:p>
            <a:pPr marL="457200" marR="0" lvl="0" indent="-228600" algn="l" rtl="0">
              <a:lnSpc>
                <a:spcPct val="100000"/>
              </a:lnSpc>
              <a:spcBef>
                <a:spcPts val="0"/>
              </a:spcBef>
              <a:spcAft>
                <a:spcPts val="0"/>
              </a:spcAft>
              <a:buClr>
                <a:srgbClr val="FFFFFF"/>
              </a:buClr>
              <a:buFont typeface="Roboto"/>
              <a:buChar char="●"/>
            </a:pPr>
            <a:r>
              <a:rPr lang="en" b="1">
                <a:solidFill>
                  <a:srgbClr val="FFFFFF"/>
                </a:solidFill>
                <a:latin typeface="Roboto"/>
                <a:ea typeface="Roboto"/>
                <a:cs typeface="Roboto"/>
                <a:sym typeface="Roboto"/>
              </a:rPr>
              <a:t>Мобильный</a:t>
            </a:r>
            <a:r>
              <a:rPr lang="en" sz="1400" b="1" i="0" u="none" strike="noStrike" cap="none">
                <a:solidFill>
                  <a:srgbClr val="FFFFFF"/>
                </a:solidFill>
                <a:latin typeface="Roboto"/>
                <a:ea typeface="Roboto"/>
                <a:cs typeface="Roboto"/>
                <a:sym typeface="Roboto"/>
              </a:rPr>
              <a:t>: 52%</a:t>
            </a:r>
          </a:p>
          <a:p>
            <a:pPr marL="457200" marR="0" lvl="0" indent="-228600" algn="l" rtl="0">
              <a:lnSpc>
                <a:spcPct val="100000"/>
              </a:lnSpc>
              <a:spcBef>
                <a:spcPts val="0"/>
              </a:spcBef>
              <a:spcAft>
                <a:spcPts val="0"/>
              </a:spcAft>
              <a:buClr>
                <a:srgbClr val="FFFFFF"/>
              </a:buClr>
              <a:buFont typeface="Roboto"/>
              <a:buChar char="●"/>
            </a:pPr>
            <a:r>
              <a:rPr lang="en">
                <a:solidFill>
                  <a:srgbClr val="FFFFFF"/>
                </a:solidFill>
                <a:latin typeface="Roboto"/>
                <a:ea typeface="Roboto"/>
                <a:cs typeface="Roboto"/>
                <a:sym typeface="Roboto"/>
              </a:rPr>
              <a:t>ТВ</a:t>
            </a:r>
            <a:r>
              <a:rPr lang="en" sz="1400" b="0" i="0" u="none" strike="noStrike" cap="none">
                <a:solidFill>
                  <a:srgbClr val="FFFFFF"/>
                </a:solidFill>
                <a:latin typeface="Roboto"/>
                <a:ea typeface="Roboto"/>
                <a:cs typeface="Roboto"/>
                <a:sym typeface="Roboto"/>
              </a:rPr>
              <a:t>: 27%</a:t>
            </a:r>
          </a:p>
          <a:p>
            <a:pPr marL="228600" marR="0" lvl="0" indent="0" algn="l" rtl="0">
              <a:lnSpc>
                <a:spcPct val="100000"/>
              </a:lnSpc>
              <a:spcBef>
                <a:spcPts val="0"/>
              </a:spcBef>
              <a:spcAft>
                <a:spcPts val="0"/>
              </a:spcAft>
              <a:buClr>
                <a:srgbClr val="FFFFFF"/>
              </a:buClr>
              <a:buFont typeface="Roboto"/>
              <a:buNone/>
            </a:pPr>
            <a:endParaRPr>
              <a:solidFill>
                <a:srgbClr val="FFFFFF"/>
              </a:solidFill>
              <a:latin typeface="Roboto"/>
              <a:ea typeface="Roboto"/>
              <a:cs typeface="Roboto"/>
              <a:sym typeface="Roboto"/>
            </a:endParaRPr>
          </a:p>
          <a:p>
            <a:pPr marL="228600" marR="0" lvl="0" indent="0" algn="l" rtl="0">
              <a:lnSpc>
                <a:spcPct val="100000"/>
              </a:lnSpc>
              <a:spcBef>
                <a:spcPts val="0"/>
              </a:spcBef>
              <a:spcAft>
                <a:spcPts val="0"/>
              </a:spcAft>
              <a:buClr>
                <a:srgbClr val="FFFFFF"/>
              </a:buClr>
              <a:buFont typeface="Roboto"/>
              <a:buNone/>
            </a:pPr>
            <a:r>
              <a:rPr lang="en">
                <a:solidFill>
                  <a:srgbClr val="FFFFFF"/>
                </a:solidFill>
                <a:latin typeface="Roboto"/>
                <a:ea typeface="Roboto"/>
                <a:cs typeface="Roboto"/>
                <a:sym typeface="Roboto"/>
              </a:rPr>
              <a:t>Это уже произошло в следующих странах</a:t>
            </a:r>
            <a:r>
              <a:rPr lang="en" sz="1400" b="0" i="0" u="none" strike="noStrike" cap="none">
                <a:solidFill>
                  <a:srgbClr val="FFFFFF"/>
                </a:solidFill>
                <a:latin typeface="Roboto"/>
                <a:ea typeface="Roboto"/>
                <a:cs typeface="Roboto"/>
                <a:sym typeface="Roboto"/>
              </a:rPr>
              <a:t>:</a:t>
            </a:r>
          </a:p>
        </p:txBody>
      </p:sp>
      <p:pic>
        <p:nvPicPr>
          <p:cNvPr id="410" name="Shape 410"/>
          <p:cNvPicPr preferRelativeResize="0"/>
          <p:nvPr/>
        </p:nvPicPr>
        <p:blipFill rotWithShape="1">
          <a:blip r:embed="rId4">
            <a:alphaModFix/>
          </a:blip>
          <a:srcRect/>
          <a:stretch/>
        </p:blipFill>
        <p:spPr>
          <a:xfrm>
            <a:off x="8269403" y="4771830"/>
            <a:ext cx="754747" cy="240949"/>
          </a:xfrm>
          <a:prstGeom prst="rect">
            <a:avLst/>
          </a:prstGeom>
          <a:noFill/>
          <a:ln>
            <a:noFill/>
          </a:ln>
        </p:spPr>
      </p:pic>
      <p:sp>
        <p:nvSpPr>
          <p:cNvPr id="411" name="Shape 411"/>
          <p:cNvSpPr txBox="1"/>
          <p:nvPr/>
        </p:nvSpPr>
        <p:spPr>
          <a:xfrm>
            <a:off x="141500" y="4902950"/>
            <a:ext cx="3395999" cy="1770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412" name="Shape 412"/>
          <p:cNvSpPr txBox="1"/>
          <p:nvPr/>
        </p:nvSpPr>
        <p:spPr>
          <a:xfrm>
            <a:off x="198100" y="4874650"/>
            <a:ext cx="3141000" cy="1770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FFFFFF"/>
              </a:buClr>
              <a:buSzPct val="25000"/>
              <a:buFont typeface="Roboto"/>
              <a:buNone/>
            </a:pPr>
            <a:r>
              <a:rPr lang="en" sz="800">
                <a:solidFill>
                  <a:srgbClr val="FFFFFF"/>
                </a:solidFill>
                <a:latin typeface="Roboto"/>
                <a:ea typeface="Roboto"/>
                <a:cs typeface="Roboto"/>
                <a:sym typeface="Roboto"/>
              </a:rPr>
              <a:t>Источник</a:t>
            </a:r>
            <a:r>
              <a:rPr lang="en" sz="800" b="0" i="0" u="none" strike="noStrike" cap="none">
                <a:solidFill>
                  <a:srgbClr val="FFFFFF"/>
                </a:solidFill>
                <a:latin typeface="Roboto"/>
                <a:ea typeface="Roboto"/>
                <a:cs typeface="Roboto"/>
                <a:sym typeface="Roboto"/>
              </a:rPr>
              <a:t>: *Millward Brown AdReaction 2015; </a:t>
            </a:r>
            <a:r>
              <a:rPr lang="en" sz="800" b="0" i="0" u="none" strike="noStrike" cap="none" baseline="30000">
                <a:solidFill>
                  <a:srgbClr val="FFFFFF"/>
                </a:solidFill>
                <a:latin typeface="Roboto"/>
                <a:ea typeface="Roboto"/>
                <a:cs typeface="Roboto"/>
                <a:sym typeface="Roboto"/>
              </a:rPr>
              <a:t>+</a:t>
            </a:r>
            <a:r>
              <a:rPr lang="en" sz="800" b="0" i="0" u="none" strike="noStrike" cap="none">
                <a:solidFill>
                  <a:srgbClr val="FFFFFF"/>
                </a:solidFill>
                <a:latin typeface="Roboto"/>
                <a:ea typeface="Roboto"/>
                <a:cs typeface="Roboto"/>
                <a:sym typeface="Roboto"/>
              </a:rPr>
              <a:t>AdAge</a:t>
            </a:r>
          </a:p>
        </p:txBody>
      </p:sp>
      <p:grpSp>
        <p:nvGrpSpPr>
          <p:cNvPr id="413" name="Shape 413"/>
          <p:cNvGrpSpPr/>
          <p:nvPr/>
        </p:nvGrpSpPr>
        <p:grpSpPr>
          <a:xfrm>
            <a:off x="311675" y="2211710"/>
            <a:ext cx="6522675" cy="1421539"/>
            <a:chOff x="311672" y="2269225"/>
            <a:chExt cx="6522677" cy="1364025"/>
          </a:xfrm>
        </p:grpSpPr>
        <p:sp>
          <p:nvSpPr>
            <p:cNvPr id="414" name="Shape 414"/>
            <p:cNvSpPr/>
            <p:nvPr/>
          </p:nvSpPr>
          <p:spPr>
            <a:xfrm>
              <a:off x="828250" y="2337525"/>
              <a:ext cx="1042200" cy="284100"/>
            </a:xfrm>
            <a:prstGeom prst="rect">
              <a:avLst/>
            </a:prstGeom>
            <a:noFill/>
            <a:ln>
              <a:noFill/>
            </a:ln>
          </p:spPr>
          <p:txBody>
            <a:bodyPr lIns="91425" tIns="91425" rIns="91425" bIns="91425" anchor="ctr" anchorCtr="0">
              <a:noAutofit/>
            </a:bodyPr>
            <a:lstStyle/>
            <a:p>
              <a:pPr marL="0" marR="0" lvl="0" indent="0" algn="l" rtl="0">
                <a:lnSpc>
                  <a:spcPct val="170000"/>
                </a:lnSpc>
                <a:spcBef>
                  <a:spcPts val="0"/>
                </a:spcBef>
                <a:spcAft>
                  <a:spcPts val="0"/>
                </a:spcAft>
                <a:buClr>
                  <a:schemeClr val="lt1"/>
                </a:buClr>
                <a:buFont typeface="Roboto"/>
                <a:buNone/>
              </a:pPr>
              <a:r>
                <a:rPr lang="en">
                  <a:solidFill>
                    <a:schemeClr val="lt1"/>
                  </a:solidFill>
                  <a:latin typeface="Roboto"/>
                  <a:ea typeface="Roboto"/>
                  <a:cs typeface="Roboto"/>
                  <a:sym typeface="Roboto"/>
                </a:rPr>
                <a:t>Малайзия</a:t>
              </a:r>
            </a:p>
          </p:txBody>
        </p:sp>
        <p:pic>
          <p:nvPicPr>
            <p:cNvPr id="415" name="Shape 415"/>
            <p:cNvPicPr preferRelativeResize="0"/>
            <p:nvPr/>
          </p:nvPicPr>
          <p:blipFill rotWithShape="1">
            <a:blip r:embed="rId5">
              <a:alphaModFix/>
            </a:blip>
            <a:srcRect/>
            <a:stretch/>
          </p:blipFill>
          <p:spPr>
            <a:xfrm>
              <a:off x="311672" y="2269225"/>
              <a:ext cx="446978" cy="240950"/>
            </a:xfrm>
            <a:prstGeom prst="rect">
              <a:avLst/>
            </a:prstGeom>
            <a:noFill/>
            <a:ln>
              <a:noFill/>
            </a:ln>
          </p:spPr>
        </p:pic>
        <p:sp>
          <p:nvSpPr>
            <p:cNvPr id="416" name="Shape 416"/>
            <p:cNvSpPr/>
            <p:nvPr/>
          </p:nvSpPr>
          <p:spPr>
            <a:xfrm>
              <a:off x="6625550" y="3424450"/>
              <a:ext cx="208800" cy="208800"/>
            </a:xfrm>
            <a:prstGeom prst="ellipse">
              <a:avLst/>
            </a:prstGeom>
            <a:solidFill>
              <a:srgbClr val="4285F4"/>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grpSp>
      <p:grpSp>
        <p:nvGrpSpPr>
          <p:cNvPr id="417" name="Shape 417"/>
          <p:cNvGrpSpPr/>
          <p:nvPr/>
        </p:nvGrpSpPr>
        <p:grpSpPr>
          <a:xfrm>
            <a:off x="311675" y="2621625"/>
            <a:ext cx="6397775" cy="706825"/>
            <a:chOff x="311675" y="2621625"/>
            <a:chExt cx="6397775" cy="706825"/>
          </a:xfrm>
        </p:grpSpPr>
        <p:sp>
          <p:nvSpPr>
            <p:cNvPr id="418" name="Shape 418"/>
            <p:cNvSpPr txBox="1"/>
            <p:nvPr/>
          </p:nvSpPr>
          <p:spPr>
            <a:xfrm>
              <a:off x="828250" y="2621625"/>
              <a:ext cx="1280699" cy="403499"/>
            </a:xfrm>
            <a:prstGeom prst="rect">
              <a:avLst/>
            </a:prstGeom>
            <a:noFill/>
            <a:ln>
              <a:noFill/>
            </a:ln>
          </p:spPr>
          <p:txBody>
            <a:bodyPr lIns="91425" tIns="91425" rIns="91425" bIns="91425" anchor="ctr" anchorCtr="0">
              <a:noAutofit/>
            </a:bodyPr>
            <a:lstStyle/>
            <a:p>
              <a:pPr marL="0" marR="0" lvl="0" indent="0" algn="l" rtl="0">
                <a:lnSpc>
                  <a:spcPct val="170000"/>
                </a:lnSpc>
                <a:spcBef>
                  <a:spcPts val="0"/>
                </a:spcBef>
                <a:spcAft>
                  <a:spcPts val="0"/>
                </a:spcAft>
                <a:buClr>
                  <a:schemeClr val="lt1"/>
                </a:buClr>
                <a:buFont typeface="Roboto"/>
                <a:buNone/>
              </a:pPr>
              <a:r>
                <a:rPr lang="en">
                  <a:solidFill>
                    <a:schemeClr val="lt1"/>
                  </a:solidFill>
                  <a:latin typeface="Roboto"/>
                  <a:ea typeface="Roboto"/>
                  <a:cs typeface="Roboto"/>
                  <a:sym typeface="Roboto"/>
                </a:rPr>
                <a:t>Вьетнам</a:t>
              </a:r>
            </a:p>
          </p:txBody>
        </p:sp>
        <p:pic>
          <p:nvPicPr>
            <p:cNvPr id="419" name="Shape 419"/>
            <p:cNvPicPr preferRelativeResize="0"/>
            <p:nvPr/>
          </p:nvPicPr>
          <p:blipFill rotWithShape="1">
            <a:blip r:embed="rId6">
              <a:alphaModFix/>
            </a:blip>
            <a:srcRect/>
            <a:stretch/>
          </p:blipFill>
          <p:spPr>
            <a:xfrm>
              <a:off x="311675" y="2634925"/>
              <a:ext cx="446974" cy="240949"/>
            </a:xfrm>
            <a:prstGeom prst="rect">
              <a:avLst/>
            </a:prstGeom>
            <a:noFill/>
            <a:ln>
              <a:noFill/>
            </a:ln>
          </p:spPr>
        </p:pic>
        <p:sp>
          <p:nvSpPr>
            <p:cNvPr id="420" name="Shape 420"/>
            <p:cNvSpPr/>
            <p:nvPr/>
          </p:nvSpPr>
          <p:spPr>
            <a:xfrm>
              <a:off x="6500650" y="3119650"/>
              <a:ext cx="208800" cy="208800"/>
            </a:xfrm>
            <a:prstGeom prst="ellipse">
              <a:avLst/>
            </a:prstGeom>
            <a:solidFill>
              <a:srgbClr val="4285F4"/>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grpSp>
      <p:grpSp>
        <p:nvGrpSpPr>
          <p:cNvPr id="421" name="Shape 421"/>
          <p:cNvGrpSpPr/>
          <p:nvPr/>
        </p:nvGrpSpPr>
        <p:grpSpPr>
          <a:xfrm>
            <a:off x="311675" y="2410200"/>
            <a:ext cx="6217025" cy="990350"/>
            <a:chOff x="311675" y="2410200"/>
            <a:chExt cx="6217025" cy="990350"/>
          </a:xfrm>
        </p:grpSpPr>
        <p:pic>
          <p:nvPicPr>
            <p:cNvPr id="422" name="Shape 422"/>
            <p:cNvPicPr preferRelativeResize="0"/>
            <p:nvPr/>
          </p:nvPicPr>
          <p:blipFill rotWithShape="1">
            <a:blip r:embed="rId7">
              <a:alphaModFix/>
            </a:blip>
            <a:srcRect b="29292"/>
            <a:stretch/>
          </p:blipFill>
          <p:spPr>
            <a:xfrm>
              <a:off x="311675" y="3027375"/>
              <a:ext cx="446974" cy="240949"/>
            </a:xfrm>
            <a:prstGeom prst="rect">
              <a:avLst/>
            </a:prstGeom>
            <a:noFill/>
            <a:ln>
              <a:noFill/>
            </a:ln>
          </p:spPr>
        </p:pic>
        <p:sp>
          <p:nvSpPr>
            <p:cNvPr id="423" name="Shape 423"/>
            <p:cNvSpPr txBox="1"/>
            <p:nvPr/>
          </p:nvSpPr>
          <p:spPr>
            <a:xfrm>
              <a:off x="828250" y="3024650"/>
              <a:ext cx="1183499" cy="375900"/>
            </a:xfrm>
            <a:prstGeom prst="rect">
              <a:avLst/>
            </a:prstGeom>
            <a:noFill/>
            <a:ln>
              <a:noFill/>
            </a:ln>
          </p:spPr>
          <p:txBody>
            <a:bodyPr lIns="91425" tIns="91425" rIns="91425" bIns="91425" anchor="ctr" anchorCtr="0">
              <a:noAutofit/>
            </a:bodyPr>
            <a:lstStyle/>
            <a:p>
              <a:pPr marL="0" marR="0" lvl="0" indent="0" algn="l" rtl="0">
                <a:lnSpc>
                  <a:spcPct val="170000"/>
                </a:lnSpc>
                <a:spcBef>
                  <a:spcPts val="0"/>
                </a:spcBef>
                <a:spcAft>
                  <a:spcPts val="0"/>
                </a:spcAft>
                <a:buClr>
                  <a:schemeClr val="lt1"/>
                </a:buClr>
                <a:buFont typeface="Roboto"/>
                <a:buNone/>
              </a:pPr>
              <a:r>
                <a:rPr lang="en">
                  <a:solidFill>
                    <a:schemeClr val="lt1"/>
                  </a:solidFill>
                  <a:latin typeface="Roboto"/>
                  <a:ea typeface="Roboto"/>
                  <a:cs typeface="Roboto"/>
                  <a:sym typeface="Roboto"/>
                </a:rPr>
                <a:t>Китай</a:t>
              </a:r>
            </a:p>
          </p:txBody>
        </p:sp>
        <p:sp>
          <p:nvSpPr>
            <p:cNvPr id="424" name="Shape 424"/>
            <p:cNvSpPr/>
            <p:nvPr/>
          </p:nvSpPr>
          <p:spPr>
            <a:xfrm>
              <a:off x="6319900" y="2410200"/>
              <a:ext cx="208800" cy="208800"/>
            </a:xfrm>
            <a:prstGeom prst="ellipse">
              <a:avLst/>
            </a:prstGeom>
            <a:solidFill>
              <a:srgbClr val="4285F4"/>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grpSp>
      <p:grpSp>
        <p:nvGrpSpPr>
          <p:cNvPr id="425" name="Shape 425"/>
          <p:cNvGrpSpPr/>
          <p:nvPr/>
        </p:nvGrpSpPr>
        <p:grpSpPr>
          <a:xfrm>
            <a:off x="311675" y="3400550"/>
            <a:ext cx="2178425" cy="590050"/>
            <a:chOff x="311675" y="3400550"/>
            <a:chExt cx="2178425" cy="590050"/>
          </a:xfrm>
        </p:grpSpPr>
        <p:sp>
          <p:nvSpPr>
            <p:cNvPr id="426" name="Shape 426"/>
            <p:cNvSpPr txBox="1"/>
            <p:nvPr/>
          </p:nvSpPr>
          <p:spPr>
            <a:xfrm>
              <a:off x="828250" y="3400550"/>
              <a:ext cx="1162499" cy="403499"/>
            </a:xfrm>
            <a:prstGeom prst="rect">
              <a:avLst/>
            </a:prstGeom>
            <a:noFill/>
            <a:ln>
              <a:noFill/>
            </a:ln>
          </p:spPr>
          <p:txBody>
            <a:bodyPr lIns="91425" tIns="91425" rIns="91425" bIns="91425" anchor="ctr" anchorCtr="0">
              <a:noAutofit/>
            </a:bodyPr>
            <a:lstStyle/>
            <a:p>
              <a:pPr marL="0" marR="0" lvl="0" indent="0" algn="l" rtl="0">
                <a:lnSpc>
                  <a:spcPct val="170000"/>
                </a:lnSpc>
                <a:spcBef>
                  <a:spcPts val="0"/>
                </a:spcBef>
                <a:spcAft>
                  <a:spcPts val="0"/>
                </a:spcAft>
                <a:buClr>
                  <a:schemeClr val="lt1"/>
                </a:buClr>
                <a:buFont typeface="Roboto"/>
                <a:buNone/>
              </a:pPr>
              <a:r>
                <a:rPr lang="en">
                  <a:solidFill>
                    <a:schemeClr val="lt1"/>
                  </a:solidFill>
                  <a:latin typeface="Roboto"/>
                  <a:ea typeface="Roboto"/>
                  <a:cs typeface="Roboto"/>
                  <a:sym typeface="Roboto"/>
                </a:rPr>
                <a:t>Мексика</a:t>
              </a:r>
            </a:p>
          </p:txBody>
        </p:sp>
        <p:pic>
          <p:nvPicPr>
            <p:cNvPr id="427" name="Shape 427"/>
            <p:cNvPicPr preferRelativeResize="0"/>
            <p:nvPr/>
          </p:nvPicPr>
          <p:blipFill rotWithShape="1">
            <a:blip r:embed="rId8">
              <a:alphaModFix/>
            </a:blip>
            <a:srcRect/>
            <a:stretch/>
          </p:blipFill>
          <p:spPr>
            <a:xfrm>
              <a:off x="311675" y="3408375"/>
              <a:ext cx="446976" cy="240950"/>
            </a:xfrm>
            <a:prstGeom prst="rect">
              <a:avLst/>
            </a:prstGeom>
            <a:noFill/>
            <a:ln>
              <a:noFill/>
            </a:ln>
          </p:spPr>
        </p:pic>
        <p:sp>
          <p:nvSpPr>
            <p:cNvPr id="428" name="Shape 428"/>
            <p:cNvSpPr/>
            <p:nvPr/>
          </p:nvSpPr>
          <p:spPr>
            <a:xfrm>
              <a:off x="2281300" y="3781800"/>
              <a:ext cx="208800" cy="208800"/>
            </a:xfrm>
            <a:prstGeom prst="ellipse">
              <a:avLst/>
            </a:prstGeom>
            <a:solidFill>
              <a:srgbClr val="4285F4"/>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grpSp>
      <p:grpSp>
        <p:nvGrpSpPr>
          <p:cNvPr id="429" name="Shape 429"/>
          <p:cNvGrpSpPr/>
          <p:nvPr/>
        </p:nvGrpSpPr>
        <p:grpSpPr>
          <a:xfrm>
            <a:off x="311673" y="2944100"/>
            <a:ext cx="6522676" cy="1227899"/>
            <a:chOff x="311673" y="2944100"/>
            <a:chExt cx="6522676" cy="1227899"/>
          </a:xfrm>
        </p:grpSpPr>
        <p:sp>
          <p:nvSpPr>
            <p:cNvPr id="430" name="Shape 430"/>
            <p:cNvSpPr txBox="1"/>
            <p:nvPr/>
          </p:nvSpPr>
          <p:spPr>
            <a:xfrm>
              <a:off x="828250" y="3768500"/>
              <a:ext cx="1433400" cy="403499"/>
            </a:xfrm>
            <a:prstGeom prst="rect">
              <a:avLst/>
            </a:prstGeom>
            <a:noFill/>
            <a:ln>
              <a:noFill/>
            </a:ln>
          </p:spPr>
          <p:txBody>
            <a:bodyPr lIns="91425" tIns="91425" rIns="91425" bIns="91425" anchor="ctr" anchorCtr="0">
              <a:noAutofit/>
            </a:bodyPr>
            <a:lstStyle/>
            <a:p>
              <a:pPr marL="0" marR="0" lvl="0" indent="0" algn="l" rtl="0">
                <a:lnSpc>
                  <a:spcPct val="170000"/>
                </a:lnSpc>
                <a:spcBef>
                  <a:spcPts val="0"/>
                </a:spcBef>
                <a:spcAft>
                  <a:spcPts val="0"/>
                </a:spcAft>
                <a:buClr>
                  <a:schemeClr val="lt1"/>
                </a:buClr>
                <a:buFont typeface="Roboto"/>
                <a:buNone/>
              </a:pPr>
              <a:r>
                <a:rPr lang="en">
                  <a:solidFill>
                    <a:schemeClr val="lt1"/>
                  </a:solidFill>
                  <a:latin typeface="Roboto"/>
                  <a:ea typeface="Roboto"/>
                  <a:cs typeface="Roboto"/>
                  <a:sym typeface="Roboto"/>
                </a:rPr>
                <a:t>Гонг Конг</a:t>
              </a:r>
            </a:p>
          </p:txBody>
        </p:sp>
        <p:pic>
          <p:nvPicPr>
            <p:cNvPr id="431" name="Shape 431"/>
            <p:cNvPicPr preferRelativeResize="0"/>
            <p:nvPr/>
          </p:nvPicPr>
          <p:blipFill rotWithShape="1">
            <a:blip r:embed="rId9">
              <a:alphaModFix/>
            </a:blip>
            <a:srcRect l="816" t="1696" r="805" b="1898"/>
            <a:stretch/>
          </p:blipFill>
          <p:spPr>
            <a:xfrm>
              <a:off x="311673" y="3774650"/>
              <a:ext cx="446974" cy="229499"/>
            </a:xfrm>
            <a:prstGeom prst="rect">
              <a:avLst/>
            </a:prstGeom>
            <a:noFill/>
            <a:ln>
              <a:noFill/>
            </a:ln>
          </p:spPr>
        </p:pic>
        <p:sp>
          <p:nvSpPr>
            <p:cNvPr id="432" name="Shape 432"/>
            <p:cNvSpPr/>
            <p:nvPr/>
          </p:nvSpPr>
          <p:spPr>
            <a:xfrm>
              <a:off x="6625550" y="2944100"/>
              <a:ext cx="208800" cy="208800"/>
            </a:xfrm>
            <a:prstGeom prst="ellipse">
              <a:avLst/>
            </a:prstGeom>
            <a:solidFill>
              <a:srgbClr val="4285F4"/>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grpSp>
      <p:grpSp>
        <p:nvGrpSpPr>
          <p:cNvPr id="433" name="Shape 433"/>
          <p:cNvGrpSpPr/>
          <p:nvPr/>
        </p:nvGrpSpPr>
        <p:grpSpPr>
          <a:xfrm>
            <a:off x="311673" y="3248400"/>
            <a:ext cx="5074026" cy="1317399"/>
            <a:chOff x="311673" y="3248400"/>
            <a:chExt cx="5074026" cy="1317399"/>
          </a:xfrm>
        </p:grpSpPr>
        <p:sp>
          <p:nvSpPr>
            <p:cNvPr id="434" name="Shape 434"/>
            <p:cNvSpPr txBox="1"/>
            <p:nvPr/>
          </p:nvSpPr>
          <p:spPr>
            <a:xfrm>
              <a:off x="842000" y="4162300"/>
              <a:ext cx="1877699" cy="403499"/>
            </a:xfrm>
            <a:prstGeom prst="rect">
              <a:avLst/>
            </a:prstGeom>
            <a:noFill/>
            <a:ln>
              <a:noFill/>
            </a:ln>
          </p:spPr>
          <p:txBody>
            <a:bodyPr lIns="91425" tIns="91425" rIns="91425" bIns="91425" anchor="ctr" anchorCtr="0">
              <a:noAutofit/>
            </a:bodyPr>
            <a:lstStyle/>
            <a:p>
              <a:pPr marL="0" marR="0" lvl="0" indent="0" algn="l" rtl="0">
                <a:lnSpc>
                  <a:spcPct val="170000"/>
                </a:lnSpc>
                <a:spcBef>
                  <a:spcPts val="0"/>
                </a:spcBef>
                <a:spcAft>
                  <a:spcPts val="0"/>
                </a:spcAft>
                <a:buClr>
                  <a:schemeClr val="lt1"/>
                </a:buClr>
                <a:buFont typeface="Roboto"/>
                <a:buNone/>
              </a:pPr>
              <a:r>
                <a:rPr lang="en">
                  <a:solidFill>
                    <a:schemeClr val="lt1"/>
                  </a:solidFill>
                  <a:latin typeface="Roboto"/>
                  <a:ea typeface="Roboto"/>
                  <a:cs typeface="Roboto"/>
                  <a:sym typeface="Roboto"/>
                </a:rPr>
                <a:t>Саудовская Аравия</a:t>
              </a:r>
            </a:p>
          </p:txBody>
        </p:sp>
        <p:pic>
          <p:nvPicPr>
            <p:cNvPr id="435" name="Shape 435"/>
            <p:cNvPicPr preferRelativeResize="0"/>
            <p:nvPr/>
          </p:nvPicPr>
          <p:blipFill rotWithShape="1">
            <a:blip r:embed="rId10">
              <a:alphaModFix/>
            </a:blip>
            <a:srcRect t="138" b="148"/>
            <a:stretch/>
          </p:blipFill>
          <p:spPr>
            <a:xfrm>
              <a:off x="311673" y="4137889"/>
              <a:ext cx="446973" cy="248202"/>
            </a:xfrm>
            <a:prstGeom prst="rect">
              <a:avLst/>
            </a:prstGeom>
            <a:noFill/>
            <a:ln>
              <a:noFill/>
            </a:ln>
          </p:spPr>
        </p:pic>
        <p:sp>
          <p:nvSpPr>
            <p:cNvPr id="436" name="Shape 436"/>
            <p:cNvSpPr/>
            <p:nvPr/>
          </p:nvSpPr>
          <p:spPr>
            <a:xfrm>
              <a:off x="5176900" y="3248400"/>
              <a:ext cx="208800" cy="208800"/>
            </a:xfrm>
            <a:prstGeom prst="ellipse">
              <a:avLst/>
            </a:prstGeom>
            <a:solidFill>
              <a:srgbClr val="4285F4"/>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grpSp>
      <p:grpSp>
        <p:nvGrpSpPr>
          <p:cNvPr id="437" name="Shape 437"/>
          <p:cNvGrpSpPr/>
          <p:nvPr/>
        </p:nvGrpSpPr>
        <p:grpSpPr>
          <a:xfrm>
            <a:off x="311675" y="2715000"/>
            <a:ext cx="6674225" cy="2231799"/>
            <a:chOff x="311675" y="2715000"/>
            <a:chExt cx="6674225" cy="2231799"/>
          </a:xfrm>
        </p:grpSpPr>
        <p:sp>
          <p:nvSpPr>
            <p:cNvPr id="438" name="Shape 438"/>
            <p:cNvSpPr txBox="1"/>
            <p:nvPr/>
          </p:nvSpPr>
          <p:spPr>
            <a:xfrm>
              <a:off x="842000" y="4543300"/>
              <a:ext cx="1877699" cy="403499"/>
            </a:xfrm>
            <a:prstGeom prst="rect">
              <a:avLst/>
            </a:prstGeom>
            <a:noFill/>
            <a:ln>
              <a:noFill/>
            </a:ln>
          </p:spPr>
          <p:txBody>
            <a:bodyPr lIns="91425" tIns="91425" rIns="91425" bIns="91425" anchor="ctr" anchorCtr="0">
              <a:noAutofit/>
            </a:bodyPr>
            <a:lstStyle/>
            <a:p>
              <a:pPr marL="0" marR="0" lvl="0" indent="0" algn="l" rtl="0">
                <a:lnSpc>
                  <a:spcPct val="170000"/>
                </a:lnSpc>
                <a:spcBef>
                  <a:spcPts val="0"/>
                </a:spcBef>
                <a:spcAft>
                  <a:spcPts val="0"/>
                </a:spcAft>
                <a:buClr>
                  <a:schemeClr val="lt1"/>
                </a:buClr>
                <a:buFont typeface="Roboto"/>
                <a:buNone/>
              </a:pPr>
              <a:r>
                <a:rPr lang="en">
                  <a:solidFill>
                    <a:schemeClr val="lt1"/>
                  </a:solidFill>
                  <a:latin typeface="Roboto"/>
                  <a:ea typeface="Roboto"/>
                  <a:cs typeface="Roboto"/>
                  <a:sym typeface="Roboto"/>
                </a:rPr>
                <a:t>Южная Корея</a:t>
              </a:r>
            </a:p>
          </p:txBody>
        </p:sp>
        <p:pic>
          <p:nvPicPr>
            <p:cNvPr id="439" name="Shape 439"/>
            <p:cNvPicPr preferRelativeResize="0"/>
            <p:nvPr/>
          </p:nvPicPr>
          <p:blipFill rotWithShape="1">
            <a:blip r:embed="rId11">
              <a:alphaModFix/>
            </a:blip>
            <a:srcRect/>
            <a:stretch/>
          </p:blipFill>
          <p:spPr>
            <a:xfrm>
              <a:off x="311675" y="4524050"/>
              <a:ext cx="446974" cy="240949"/>
            </a:xfrm>
            <a:prstGeom prst="rect">
              <a:avLst/>
            </a:prstGeom>
            <a:noFill/>
            <a:ln>
              <a:noFill/>
            </a:ln>
          </p:spPr>
        </p:pic>
        <p:sp>
          <p:nvSpPr>
            <p:cNvPr id="440" name="Shape 440"/>
            <p:cNvSpPr/>
            <p:nvPr/>
          </p:nvSpPr>
          <p:spPr>
            <a:xfrm>
              <a:off x="6777100" y="2715000"/>
              <a:ext cx="208800" cy="208800"/>
            </a:xfrm>
            <a:prstGeom prst="ellipse">
              <a:avLst/>
            </a:prstGeom>
            <a:solidFill>
              <a:srgbClr val="4285F4"/>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transition spd="slow">
    <p:cut/>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pic>
        <p:nvPicPr>
          <p:cNvPr id="445" name="Shape 445"/>
          <p:cNvPicPr preferRelativeResize="0"/>
          <p:nvPr/>
        </p:nvPicPr>
        <p:blipFill rotWithShape="1">
          <a:blip r:embed="rId3">
            <a:alphaModFix/>
          </a:blip>
          <a:srcRect t="39" b="49"/>
          <a:stretch/>
        </p:blipFill>
        <p:spPr>
          <a:xfrm>
            <a:off x="0" y="0"/>
            <a:ext cx="9144000" cy="5143500"/>
          </a:xfrm>
          <a:prstGeom prst="rect">
            <a:avLst/>
          </a:prstGeom>
          <a:noFill/>
          <a:ln>
            <a:noFill/>
          </a:ln>
        </p:spPr>
      </p:pic>
      <p:sp>
        <p:nvSpPr>
          <p:cNvPr id="446" name="Shape 446"/>
          <p:cNvSpPr/>
          <p:nvPr/>
        </p:nvSpPr>
        <p:spPr>
          <a:xfrm>
            <a:off x="0" y="125"/>
            <a:ext cx="4369200" cy="5143500"/>
          </a:xfrm>
          <a:prstGeom prst="rect">
            <a:avLst/>
          </a:prstGeom>
          <a:solidFill>
            <a:srgbClr val="000000">
              <a:alpha val="68240"/>
            </a:srgbClr>
          </a:solidFill>
          <a:ln>
            <a:noFill/>
          </a:ln>
        </p:spPr>
        <p:txBody>
          <a:bodyPr lIns="121700" tIns="121700" rIns="121700" bIns="121700" anchor="ctr" anchorCtr="0">
            <a:noAutofit/>
          </a:bodyPr>
          <a:lstStyle/>
          <a:p>
            <a:pPr marL="0" marR="0" lvl="0" indent="0" algn="l" rtl="0">
              <a:lnSpc>
                <a:spcPct val="100000"/>
              </a:lnSpc>
              <a:spcBef>
                <a:spcPts val="0"/>
              </a:spcBef>
              <a:spcAft>
                <a:spcPts val="0"/>
              </a:spcAft>
              <a:buClr>
                <a:srgbClr val="000000"/>
              </a:buClr>
              <a:buFont typeface="Arial"/>
              <a:buNone/>
            </a:pPr>
            <a:endParaRPr sz="1900" b="0" i="0" u="none" strike="noStrike" cap="none">
              <a:solidFill>
                <a:srgbClr val="4285F4"/>
              </a:solidFill>
              <a:latin typeface="Arial"/>
              <a:ea typeface="Arial"/>
              <a:cs typeface="Arial"/>
              <a:sym typeface="Arial"/>
            </a:endParaRPr>
          </a:p>
        </p:txBody>
      </p:sp>
      <p:sp>
        <p:nvSpPr>
          <p:cNvPr id="447" name="Shape 447"/>
          <p:cNvSpPr txBox="1"/>
          <p:nvPr/>
        </p:nvSpPr>
        <p:spPr>
          <a:xfrm>
            <a:off x="159325" y="184500"/>
            <a:ext cx="4209900" cy="38814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FFFFFF"/>
              </a:buClr>
              <a:buSzPct val="25000"/>
              <a:buFont typeface="Roboto"/>
              <a:buNone/>
            </a:pPr>
            <a:r>
              <a:rPr lang="en" sz="1800">
                <a:solidFill>
                  <a:srgbClr val="FFFFFF"/>
                </a:solidFill>
                <a:latin typeface="Roboto"/>
                <a:ea typeface="Roboto"/>
                <a:cs typeface="Roboto"/>
                <a:sym typeface="Roboto"/>
              </a:rPr>
              <a:t>              А что у нас? </a:t>
            </a:r>
          </a:p>
          <a:p>
            <a:pPr marL="0" marR="0" lvl="0" indent="0" algn="l" rtl="0">
              <a:lnSpc>
                <a:spcPct val="100000"/>
              </a:lnSpc>
              <a:spcBef>
                <a:spcPts val="0"/>
              </a:spcBef>
              <a:spcAft>
                <a:spcPts val="0"/>
              </a:spcAft>
              <a:buClr>
                <a:srgbClr val="FFFFFF"/>
              </a:buClr>
              <a:buFont typeface="Roboto"/>
              <a:buNone/>
            </a:pPr>
            <a:endParaRPr sz="1800" b="1">
              <a:solidFill>
                <a:schemeClr val="accent1"/>
              </a:solidFill>
              <a:latin typeface="Roboto"/>
              <a:ea typeface="Roboto"/>
              <a:cs typeface="Roboto"/>
              <a:sym typeface="Roboto"/>
            </a:endParaRPr>
          </a:p>
          <a:p>
            <a:pPr marL="0" marR="0" lvl="0" indent="0" algn="l" rtl="0">
              <a:lnSpc>
                <a:spcPct val="100000"/>
              </a:lnSpc>
              <a:spcBef>
                <a:spcPts val="0"/>
              </a:spcBef>
              <a:spcAft>
                <a:spcPts val="0"/>
              </a:spcAft>
              <a:buClr>
                <a:srgbClr val="FFFFFF"/>
              </a:buClr>
              <a:buFont typeface="Roboto"/>
              <a:buNone/>
            </a:pPr>
            <a:endParaRPr sz="1800" b="1">
              <a:solidFill>
                <a:schemeClr val="accent1"/>
              </a:solidFill>
              <a:latin typeface="Roboto"/>
              <a:ea typeface="Roboto"/>
              <a:cs typeface="Roboto"/>
              <a:sym typeface="Roboto"/>
            </a:endParaRPr>
          </a:p>
          <a:p>
            <a:pPr marL="0" marR="0" lvl="0" indent="0" algn="l" rtl="0">
              <a:lnSpc>
                <a:spcPct val="100000"/>
              </a:lnSpc>
              <a:spcBef>
                <a:spcPts val="0"/>
              </a:spcBef>
              <a:spcAft>
                <a:spcPts val="0"/>
              </a:spcAft>
              <a:buClr>
                <a:srgbClr val="FFFFFF"/>
              </a:buClr>
              <a:buFont typeface="Roboto"/>
              <a:buNone/>
            </a:pPr>
            <a:endParaRPr sz="1800" b="1">
              <a:solidFill>
                <a:schemeClr val="accent1"/>
              </a:solidFill>
              <a:latin typeface="Roboto"/>
              <a:ea typeface="Roboto"/>
              <a:cs typeface="Roboto"/>
              <a:sym typeface="Roboto"/>
            </a:endParaRPr>
          </a:p>
          <a:p>
            <a:pPr marL="0" marR="0" lvl="0" indent="0" algn="l" rtl="0">
              <a:lnSpc>
                <a:spcPct val="100000"/>
              </a:lnSpc>
              <a:spcBef>
                <a:spcPts val="0"/>
              </a:spcBef>
              <a:spcAft>
                <a:spcPts val="0"/>
              </a:spcAft>
              <a:buClr>
                <a:srgbClr val="FFFFFF"/>
              </a:buClr>
              <a:buFont typeface="Roboto"/>
              <a:buNone/>
            </a:pPr>
            <a:endParaRPr sz="1800" b="1">
              <a:solidFill>
                <a:schemeClr val="accent1"/>
              </a:solidFill>
              <a:latin typeface="Roboto"/>
              <a:ea typeface="Roboto"/>
              <a:cs typeface="Roboto"/>
              <a:sym typeface="Roboto"/>
            </a:endParaRPr>
          </a:p>
          <a:p>
            <a:pPr marL="0" marR="0" lvl="0" indent="0" algn="l" rtl="0">
              <a:lnSpc>
                <a:spcPct val="100000"/>
              </a:lnSpc>
              <a:spcBef>
                <a:spcPts val="0"/>
              </a:spcBef>
              <a:spcAft>
                <a:spcPts val="0"/>
              </a:spcAft>
              <a:buClr>
                <a:srgbClr val="FFFFFF"/>
              </a:buClr>
              <a:buFont typeface="Roboto"/>
              <a:buNone/>
            </a:pPr>
            <a:endParaRPr sz="1800" b="1">
              <a:solidFill>
                <a:schemeClr val="accent1"/>
              </a:solidFill>
              <a:latin typeface="Roboto"/>
              <a:ea typeface="Roboto"/>
              <a:cs typeface="Roboto"/>
              <a:sym typeface="Roboto"/>
            </a:endParaRPr>
          </a:p>
          <a:p>
            <a:pPr marL="0" marR="0" lvl="0" indent="0" algn="l" rtl="0">
              <a:lnSpc>
                <a:spcPct val="100000"/>
              </a:lnSpc>
              <a:spcBef>
                <a:spcPts val="0"/>
              </a:spcBef>
              <a:spcAft>
                <a:spcPts val="0"/>
              </a:spcAft>
              <a:buClr>
                <a:srgbClr val="FFFFFF"/>
              </a:buClr>
              <a:buFont typeface="Roboto"/>
              <a:buNone/>
            </a:pPr>
            <a:r>
              <a:rPr lang="en" b="1">
                <a:solidFill>
                  <a:schemeClr val="accent1"/>
                </a:solidFill>
                <a:latin typeface="Roboto"/>
                <a:ea typeface="Roboto"/>
                <a:cs typeface="Roboto"/>
                <a:sym typeface="Roboto"/>
              </a:rPr>
              <a:t>28% </a:t>
            </a:r>
            <a:r>
              <a:rPr lang="en" b="1">
                <a:solidFill>
                  <a:schemeClr val="lt1"/>
                </a:solidFill>
                <a:latin typeface="Roboto"/>
                <a:ea typeface="Roboto"/>
                <a:cs typeface="Roboto"/>
                <a:sym typeface="Roboto"/>
              </a:rPr>
              <a:t> -</a:t>
            </a:r>
            <a:r>
              <a:rPr lang="en" b="1">
                <a:solidFill>
                  <a:schemeClr val="accent1"/>
                </a:solidFill>
                <a:latin typeface="Roboto"/>
                <a:ea typeface="Roboto"/>
                <a:cs typeface="Roboto"/>
                <a:sym typeface="Roboto"/>
              </a:rPr>
              <a:t> </a:t>
            </a:r>
            <a:r>
              <a:rPr lang="en">
                <a:solidFill>
                  <a:schemeClr val="lt1"/>
                </a:solidFill>
                <a:latin typeface="Roboto"/>
                <a:ea typeface="Roboto"/>
                <a:cs typeface="Roboto"/>
                <a:sym typeface="Roboto"/>
              </a:rPr>
              <a:t>проникновение смартфонов в Украине</a:t>
            </a:r>
          </a:p>
          <a:p>
            <a:pPr marL="0" marR="0" lvl="0" indent="0" algn="l" rtl="0">
              <a:lnSpc>
                <a:spcPct val="100000"/>
              </a:lnSpc>
              <a:spcBef>
                <a:spcPts val="0"/>
              </a:spcBef>
              <a:spcAft>
                <a:spcPts val="0"/>
              </a:spcAft>
              <a:buClr>
                <a:srgbClr val="FFFFFF"/>
              </a:buClr>
              <a:buFont typeface="Roboto"/>
              <a:buNone/>
            </a:pPr>
            <a:endParaRPr>
              <a:solidFill>
                <a:srgbClr val="FFFFFF"/>
              </a:solidFill>
              <a:latin typeface="Roboto"/>
              <a:ea typeface="Roboto"/>
              <a:cs typeface="Roboto"/>
              <a:sym typeface="Roboto"/>
            </a:endParaRPr>
          </a:p>
          <a:p>
            <a:pPr lvl="0" rtl="0">
              <a:spcBef>
                <a:spcPts val="0"/>
              </a:spcBef>
              <a:buClr>
                <a:schemeClr val="lt1"/>
              </a:buClr>
              <a:buFont typeface="Roboto"/>
              <a:buNone/>
            </a:pPr>
            <a:r>
              <a:rPr lang="en" b="1">
                <a:solidFill>
                  <a:schemeClr val="accent1"/>
                </a:solidFill>
                <a:latin typeface="Roboto"/>
                <a:ea typeface="Roboto"/>
                <a:cs typeface="Roboto"/>
                <a:sym typeface="Roboto"/>
              </a:rPr>
              <a:t>37% </a:t>
            </a:r>
            <a:r>
              <a:rPr lang="en">
                <a:solidFill>
                  <a:schemeClr val="lt1"/>
                </a:solidFill>
                <a:latin typeface="Roboto"/>
                <a:ea typeface="Roboto"/>
                <a:cs typeface="Roboto"/>
                <a:sym typeface="Roboto"/>
              </a:rPr>
              <a:t>трафика в Украине приходит с мобильных устройств</a:t>
            </a:r>
          </a:p>
          <a:p>
            <a:pPr marL="0" marR="0" lvl="0" indent="0" algn="l" rtl="0">
              <a:lnSpc>
                <a:spcPct val="100000"/>
              </a:lnSpc>
              <a:spcBef>
                <a:spcPts val="0"/>
              </a:spcBef>
              <a:spcAft>
                <a:spcPts val="0"/>
              </a:spcAft>
              <a:buClr>
                <a:srgbClr val="FFFFFF"/>
              </a:buClr>
              <a:buFont typeface="Roboto"/>
              <a:buNone/>
            </a:pPr>
            <a:endParaRPr>
              <a:solidFill>
                <a:srgbClr val="FFFFFF"/>
              </a:solidFill>
              <a:latin typeface="Roboto"/>
              <a:ea typeface="Roboto"/>
              <a:cs typeface="Roboto"/>
              <a:sym typeface="Roboto"/>
            </a:endParaRPr>
          </a:p>
          <a:p>
            <a:pPr lvl="0" rtl="0">
              <a:spcBef>
                <a:spcPts val="0"/>
              </a:spcBef>
              <a:buClr>
                <a:schemeClr val="lt1"/>
              </a:buClr>
              <a:buFont typeface="Roboto"/>
              <a:buNone/>
            </a:pPr>
            <a:r>
              <a:rPr lang="en" b="1">
                <a:solidFill>
                  <a:schemeClr val="accent1"/>
                </a:solidFill>
                <a:latin typeface="Roboto"/>
                <a:ea typeface="Roboto"/>
                <a:cs typeface="Roboto"/>
                <a:sym typeface="Roboto"/>
              </a:rPr>
              <a:t>15% </a:t>
            </a:r>
            <a:r>
              <a:rPr lang="en" b="1">
                <a:solidFill>
                  <a:schemeClr val="lt1"/>
                </a:solidFill>
                <a:latin typeface="Roboto"/>
                <a:ea typeface="Roboto"/>
                <a:cs typeface="Roboto"/>
                <a:sym typeface="Roboto"/>
              </a:rPr>
              <a:t>-</a:t>
            </a:r>
            <a:r>
              <a:rPr lang="en" b="1">
                <a:solidFill>
                  <a:schemeClr val="accent1"/>
                </a:solidFill>
                <a:latin typeface="Roboto"/>
                <a:ea typeface="Roboto"/>
                <a:cs typeface="Roboto"/>
                <a:sym typeface="Roboto"/>
              </a:rPr>
              <a:t> </a:t>
            </a:r>
            <a:r>
              <a:rPr lang="en">
                <a:solidFill>
                  <a:schemeClr val="lt1"/>
                </a:solidFill>
                <a:latin typeface="Roboto"/>
                <a:ea typeface="Roboto"/>
                <a:cs typeface="Roboto"/>
                <a:sym typeface="Roboto"/>
              </a:rPr>
              <a:t>рост объемов потребления трафика квартал на квартал</a:t>
            </a:r>
          </a:p>
        </p:txBody>
      </p:sp>
      <p:pic>
        <p:nvPicPr>
          <p:cNvPr id="448" name="Shape 448"/>
          <p:cNvPicPr preferRelativeResize="0"/>
          <p:nvPr/>
        </p:nvPicPr>
        <p:blipFill rotWithShape="1">
          <a:blip r:embed="rId4">
            <a:alphaModFix/>
          </a:blip>
          <a:srcRect/>
          <a:stretch/>
        </p:blipFill>
        <p:spPr>
          <a:xfrm>
            <a:off x="8269403" y="4771830"/>
            <a:ext cx="754800" cy="240900"/>
          </a:xfrm>
          <a:prstGeom prst="rect">
            <a:avLst/>
          </a:prstGeom>
          <a:noFill/>
          <a:ln>
            <a:noFill/>
          </a:ln>
        </p:spPr>
      </p:pic>
      <p:sp>
        <p:nvSpPr>
          <p:cNvPr id="449" name="Shape 449"/>
          <p:cNvSpPr txBox="1"/>
          <p:nvPr/>
        </p:nvSpPr>
        <p:spPr>
          <a:xfrm>
            <a:off x="141500" y="4902950"/>
            <a:ext cx="3396000" cy="1770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450" name="Shape 450"/>
          <p:cNvSpPr txBox="1"/>
          <p:nvPr/>
        </p:nvSpPr>
        <p:spPr>
          <a:xfrm>
            <a:off x="198100" y="4874650"/>
            <a:ext cx="3141000" cy="1770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FFFFFF"/>
              </a:buClr>
              <a:buSzPct val="25000"/>
              <a:buFont typeface="Roboto"/>
              <a:buNone/>
            </a:pPr>
            <a:r>
              <a:rPr lang="en" sz="800">
                <a:solidFill>
                  <a:srgbClr val="FFFFFF"/>
                </a:solidFill>
                <a:latin typeface="Roboto"/>
                <a:ea typeface="Roboto"/>
                <a:cs typeface="Roboto"/>
                <a:sym typeface="Roboto"/>
              </a:rPr>
              <a:t>Источник</a:t>
            </a:r>
            <a:r>
              <a:rPr lang="en" sz="800" b="0" i="0" u="none" strike="noStrike" cap="none">
                <a:solidFill>
                  <a:srgbClr val="FFFFFF"/>
                </a:solidFill>
                <a:latin typeface="Roboto"/>
                <a:ea typeface="Roboto"/>
                <a:cs typeface="Roboto"/>
                <a:sym typeface="Roboto"/>
              </a:rPr>
              <a:t>: *Millward Brown AdReaction 2015; </a:t>
            </a:r>
            <a:r>
              <a:rPr lang="en" sz="800" b="0" i="0" u="none" strike="noStrike" cap="none" baseline="30000">
                <a:solidFill>
                  <a:srgbClr val="FFFFFF"/>
                </a:solidFill>
                <a:latin typeface="Roboto"/>
                <a:ea typeface="Roboto"/>
                <a:cs typeface="Roboto"/>
                <a:sym typeface="Roboto"/>
              </a:rPr>
              <a:t>+</a:t>
            </a:r>
            <a:r>
              <a:rPr lang="en" sz="800" b="0" i="0" u="none" strike="noStrike" cap="none">
                <a:solidFill>
                  <a:srgbClr val="FFFFFF"/>
                </a:solidFill>
                <a:latin typeface="Roboto"/>
                <a:ea typeface="Roboto"/>
                <a:cs typeface="Roboto"/>
                <a:sym typeface="Roboto"/>
              </a:rPr>
              <a:t>AdAge</a:t>
            </a:r>
          </a:p>
        </p:txBody>
      </p:sp>
      <p:pic>
        <p:nvPicPr>
          <p:cNvPr id="451" name="Shape 451"/>
          <p:cNvPicPr preferRelativeResize="0"/>
          <p:nvPr/>
        </p:nvPicPr>
        <p:blipFill>
          <a:blip r:embed="rId5">
            <a:alphaModFix/>
          </a:blip>
          <a:stretch>
            <a:fillRect/>
          </a:stretch>
        </p:blipFill>
        <p:spPr>
          <a:xfrm>
            <a:off x="159325" y="184491"/>
            <a:ext cx="672175" cy="449025"/>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55"/>
        <p:cNvGrpSpPr/>
        <p:nvPr/>
      </p:nvGrpSpPr>
      <p:grpSpPr>
        <a:xfrm>
          <a:off x="0" y="0"/>
          <a:ext cx="0" cy="0"/>
          <a:chOff x="0" y="0"/>
          <a:chExt cx="0" cy="0"/>
        </a:xfrm>
      </p:grpSpPr>
      <p:pic>
        <p:nvPicPr>
          <p:cNvPr id="456" name="Shape 456"/>
          <p:cNvPicPr preferRelativeResize="0"/>
          <p:nvPr/>
        </p:nvPicPr>
        <p:blipFill rotWithShape="1">
          <a:blip r:embed="rId3">
            <a:alphaModFix/>
          </a:blip>
          <a:srcRect/>
          <a:stretch/>
        </p:blipFill>
        <p:spPr>
          <a:xfrm>
            <a:off x="0" y="0"/>
            <a:ext cx="9144000" cy="5143499"/>
          </a:xfrm>
          <a:prstGeom prst="rect">
            <a:avLst/>
          </a:prstGeom>
          <a:noFill/>
          <a:ln>
            <a:noFill/>
          </a:ln>
        </p:spPr>
      </p:pic>
    </p:spTree>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60"/>
        <p:cNvGrpSpPr/>
        <p:nvPr/>
      </p:nvGrpSpPr>
      <p:grpSpPr>
        <a:xfrm>
          <a:off x="0" y="0"/>
          <a:ext cx="0" cy="0"/>
          <a:chOff x="0" y="0"/>
          <a:chExt cx="0" cy="0"/>
        </a:xfrm>
      </p:grpSpPr>
      <p:pic>
        <p:nvPicPr>
          <p:cNvPr id="461" name="Shape 461"/>
          <p:cNvPicPr preferRelativeResize="0"/>
          <p:nvPr/>
        </p:nvPicPr>
        <p:blipFill rotWithShape="1">
          <a:blip r:embed="rId3">
            <a:alphaModFix/>
          </a:blip>
          <a:srcRect/>
          <a:stretch/>
        </p:blipFill>
        <p:spPr>
          <a:xfrm>
            <a:off x="0" y="0"/>
            <a:ext cx="9144000" cy="5143499"/>
          </a:xfrm>
          <a:prstGeom prst="rect">
            <a:avLst/>
          </a:prstGeom>
          <a:noFill/>
          <a:ln>
            <a:noFill/>
          </a:ln>
        </p:spPr>
      </p:pic>
      <p:grpSp>
        <p:nvGrpSpPr>
          <p:cNvPr id="462" name="Shape 462"/>
          <p:cNvGrpSpPr/>
          <p:nvPr/>
        </p:nvGrpSpPr>
        <p:grpSpPr>
          <a:xfrm>
            <a:off x="0" y="0"/>
            <a:ext cx="9144000" cy="5188200"/>
            <a:chOff x="0" y="0"/>
            <a:chExt cx="9144000" cy="5188200"/>
          </a:xfrm>
        </p:grpSpPr>
        <p:pic>
          <p:nvPicPr>
            <p:cNvPr id="463" name="Shape 463"/>
            <p:cNvPicPr preferRelativeResize="0"/>
            <p:nvPr/>
          </p:nvPicPr>
          <p:blipFill rotWithShape="1">
            <a:blip r:embed="rId4">
              <a:alphaModFix/>
            </a:blip>
            <a:srcRect b="15667"/>
            <a:stretch/>
          </p:blipFill>
          <p:spPr>
            <a:xfrm>
              <a:off x="0" y="0"/>
              <a:ext cx="9144000" cy="5188200"/>
            </a:xfrm>
            <a:prstGeom prst="rect">
              <a:avLst/>
            </a:prstGeom>
            <a:noFill/>
            <a:ln>
              <a:noFill/>
            </a:ln>
          </p:spPr>
        </p:pic>
        <p:sp>
          <p:nvSpPr>
            <p:cNvPr id="464" name="Shape 464"/>
            <p:cNvSpPr/>
            <p:nvPr/>
          </p:nvSpPr>
          <p:spPr>
            <a:xfrm>
              <a:off x="7444349" y="163443"/>
              <a:ext cx="1315800" cy="1315800"/>
            </a:xfrm>
            <a:prstGeom prst="ellipse">
              <a:avLst/>
            </a:prstGeom>
            <a:solidFill>
              <a:srgbClr val="0F9D58"/>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465" name="Shape 465"/>
            <p:cNvSpPr txBox="1"/>
            <p:nvPr/>
          </p:nvSpPr>
          <p:spPr>
            <a:xfrm>
              <a:off x="7480928" y="538718"/>
              <a:ext cx="1242899" cy="533399"/>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chemeClr val="lt1"/>
                </a:buClr>
                <a:buSzPct val="25000"/>
                <a:buFont typeface="Roboto"/>
                <a:buNone/>
              </a:pPr>
              <a:r>
                <a:rPr lang="en" sz="2200">
                  <a:solidFill>
                    <a:schemeClr val="lt1"/>
                  </a:solidFill>
                  <a:latin typeface="Roboto"/>
                  <a:ea typeface="Roboto"/>
                  <a:cs typeface="Roboto"/>
                  <a:sym typeface="Roboto"/>
                </a:rPr>
                <a:t>Быстро</a:t>
              </a: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462"/>
                                        </p:tgtEl>
                                        <p:attrNameLst>
                                          <p:attrName>style.visibility</p:attrName>
                                        </p:attrNameLst>
                                      </p:cBhvr>
                                      <p:to>
                                        <p:strVal val="visible"/>
                                      </p:to>
                                    </p:set>
                                    <p:anim calcmode="lin" valueType="num">
                                      <p:cBhvr additive="base">
                                        <p:cTn id="7" dur="1000"/>
                                        <p:tgtEl>
                                          <p:spTgt spid="462"/>
                                        </p:tgtEl>
                                        <p:attrNameLst>
                                          <p:attrName>ppt_w</p:attrName>
                                        </p:attrNameLst>
                                      </p:cBhvr>
                                      <p:tavLst>
                                        <p:tav tm="0">
                                          <p:val>
                                            <p:strVal val="0"/>
                                          </p:val>
                                        </p:tav>
                                        <p:tav tm="100000">
                                          <p:val>
                                            <p:strVal val="#ppt_w"/>
                                          </p:val>
                                        </p:tav>
                                      </p:tavLst>
                                    </p:anim>
                                    <p:anim calcmode="lin" valueType="num">
                                      <p:cBhvr additive="base">
                                        <p:cTn id="8" dur="1000"/>
                                        <p:tgtEl>
                                          <p:spTgt spid="462"/>
                                        </p:tgtEl>
                                        <p:attrNameLst>
                                          <p:attrName>ppt_h</p:attrName>
                                        </p:attrNameLst>
                                      </p:cBhvr>
                                      <p:tavLst>
                                        <p:tav tm="0">
                                          <p:val>
                                            <p:str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xit" presetSubtype="32" fill="hold" nodeType="clickEffect">
                                  <p:stCondLst>
                                    <p:cond delay="0"/>
                                  </p:stCondLst>
                                  <p:childTnLst>
                                    <p:anim calcmode="lin" valueType="num">
                                      <p:cBhvr additive="base">
                                        <p:cTn id="12" dur="1000"/>
                                        <p:tgtEl>
                                          <p:spTgt spid="462"/>
                                        </p:tgtEl>
                                        <p:attrNameLst>
                                          <p:attrName>ppt_w</p:attrName>
                                        </p:attrNameLst>
                                      </p:cBhvr>
                                      <p:tavLst>
                                        <p:tav tm="0">
                                          <p:val>
                                            <p:strVal val="#ppt_w"/>
                                          </p:val>
                                        </p:tav>
                                        <p:tav tm="100000">
                                          <p:val>
                                            <p:strVal val="0"/>
                                          </p:val>
                                        </p:tav>
                                      </p:tavLst>
                                    </p:anim>
                                    <p:anim calcmode="lin" valueType="num">
                                      <p:cBhvr additive="base">
                                        <p:cTn id="13" dur="1000"/>
                                        <p:tgtEl>
                                          <p:spTgt spid="462"/>
                                        </p:tgtEl>
                                        <p:attrNameLst>
                                          <p:attrName>ppt_h</p:attrName>
                                        </p:attrNameLst>
                                      </p:cBhvr>
                                      <p:tavLst>
                                        <p:tav tm="0">
                                          <p:val>
                                            <p:strVal val="#ppt_h"/>
                                          </p:val>
                                        </p:tav>
                                        <p:tav tm="100000">
                                          <p:val>
                                            <p:strVal val="0"/>
                                          </p:val>
                                        </p:tav>
                                      </p:tavLst>
                                    </p:anim>
                                    <p:set>
                                      <p:cBhvr>
                                        <p:cTn id="14" dur="1" fill="hold">
                                          <p:stCondLst>
                                            <p:cond delay="1000"/>
                                          </p:stCondLst>
                                        </p:cTn>
                                        <p:tgtEl>
                                          <p:spTgt spid="46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imple-light-2">
  <a:themeElements>
    <a:clrScheme name="Simple Light">
      <a:dk1>
        <a:srgbClr val="212121"/>
      </a:dk1>
      <a:lt1>
        <a:srgbClr val="FFFFFF"/>
      </a:lt1>
      <a:dk2>
        <a:srgbClr val="757575"/>
      </a:dk2>
      <a:lt2>
        <a:srgbClr val="E0E0E0"/>
      </a:lt2>
      <a:accent1>
        <a:srgbClr val="595959"/>
      </a:accent1>
      <a:accent2>
        <a:srgbClr val="000000"/>
      </a:accent2>
      <a:accent3>
        <a:srgbClr val="78909C"/>
      </a:accent3>
      <a:accent4>
        <a:srgbClr val="FF49E8"/>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light-2">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aterial">
  <a:themeElements>
    <a:clrScheme name="Material">
      <a:dk1>
        <a:srgbClr val="4285F4"/>
      </a:dk1>
      <a:lt1>
        <a:srgbClr val="FFFFFF"/>
      </a:lt1>
      <a:dk2>
        <a:srgbClr val="424242"/>
      </a:dk2>
      <a:lt2>
        <a:srgbClr val="737373"/>
      </a:lt2>
      <a:accent1>
        <a:srgbClr val="0277BD"/>
      </a:accent1>
      <a:accent2>
        <a:srgbClr val="0F9D58"/>
      </a:accent2>
      <a:accent3>
        <a:srgbClr val="DB4437"/>
      </a:accent3>
      <a:accent4>
        <a:srgbClr val="FAFAFA"/>
      </a:accent4>
      <a:accent5>
        <a:srgbClr val="4FC3F7"/>
      </a:accent5>
      <a:accent6>
        <a:srgbClr val="F4B400"/>
      </a:accent6>
      <a:hlink>
        <a:srgbClr val="4FC3F7"/>
      </a:hlink>
      <a:folHlink>
        <a:srgbClr val="4FC3F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punch-google">
  <a:themeElements>
    <a:clrScheme name="Google">
      <a:dk1>
        <a:srgbClr val="333336"/>
      </a:dk1>
      <a:lt1>
        <a:srgbClr val="FFFFFF"/>
      </a:lt1>
      <a:dk2>
        <a:srgbClr val="5F6165"/>
      </a:dk2>
      <a:lt2>
        <a:srgbClr val="9EA0A4"/>
      </a:lt2>
      <a:accent1>
        <a:srgbClr val="3369E8"/>
      </a:accent1>
      <a:accent2>
        <a:srgbClr val="009925"/>
      </a:accent2>
      <a:accent3>
        <a:srgbClr val="EEB211"/>
      </a:accent3>
      <a:accent4>
        <a:srgbClr val="D50F25"/>
      </a:accent4>
      <a:accent5>
        <a:srgbClr val="DBDBDD"/>
      </a:accent5>
      <a:accent6>
        <a:srgbClr val="DBDBDD"/>
      </a:accent6>
      <a:hlink>
        <a:srgbClr val="1368F1"/>
      </a:hlink>
      <a:folHlink>
        <a:srgbClr val="FF141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Partners - QBR2">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Partners - QBR2">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simple-light-2">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688</TotalTime>
  <Words>6137</Words>
  <Application>Microsoft Office PowerPoint</Application>
  <PresentationFormat>Экран (16:9)</PresentationFormat>
  <Paragraphs>607</Paragraphs>
  <Slides>35</Slides>
  <Notes>35</Notes>
  <HiddenSlides>0</HiddenSlides>
  <MMClips>0</MMClips>
  <ScaleCrop>false</ScaleCrop>
  <HeadingPairs>
    <vt:vector size="6" baseType="variant">
      <vt:variant>
        <vt:lpstr>Использованные шрифты</vt:lpstr>
      </vt:variant>
      <vt:variant>
        <vt:i4>6</vt:i4>
      </vt:variant>
      <vt:variant>
        <vt:lpstr>Тема</vt:lpstr>
      </vt:variant>
      <vt:variant>
        <vt:i4>7</vt:i4>
      </vt:variant>
      <vt:variant>
        <vt:lpstr>Заголовки слайдов</vt:lpstr>
      </vt:variant>
      <vt:variant>
        <vt:i4>35</vt:i4>
      </vt:variant>
    </vt:vector>
  </HeadingPairs>
  <TitlesOfParts>
    <vt:vector size="48" baseType="lpstr">
      <vt:lpstr>Helvetica Neue</vt:lpstr>
      <vt:lpstr>Roboto Condensed</vt:lpstr>
      <vt:lpstr>Arial</vt:lpstr>
      <vt:lpstr>Open Sans</vt:lpstr>
      <vt:lpstr>Roboto</vt:lpstr>
      <vt:lpstr>Calibri</vt:lpstr>
      <vt:lpstr>simple-light-2</vt:lpstr>
      <vt:lpstr>simple-light-2</vt:lpstr>
      <vt:lpstr>material</vt:lpstr>
      <vt:lpstr>punch-google</vt:lpstr>
      <vt:lpstr>Partners - QBR2</vt:lpstr>
      <vt:lpstr>Partners - QBR2</vt:lpstr>
      <vt:lpstr>simple-light-2</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Пульт управления жизнью</vt:lpstr>
      <vt:lpstr>Что важнее - приложение или браузер?  Смотря что и как мерять...</vt:lpstr>
      <vt:lpstr>Упадок веба сильно преувеличен Он будет вечен, потому что всегда открыт и доступен</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Пульт управления жизнью</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PRO-SYS-i7</cp:lastModifiedBy>
  <cp:revision>5</cp:revision>
  <dcterms:modified xsi:type="dcterms:W3CDTF">2016-04-20T07:13:21Z</dcterms:modified>
</cp:coreProperties>
</file>